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3"/>
  </p:notesMasterIdLst>
  <p:sldIdLst>
    <p:sldId id="256" r:id="rId2"/>
    <p:sldId id="258" r:id="rId3"/>
    <p:sldId id="260" r:id="rId4"/>
    <p:sldId id="312" r:id="rId5"/>
    <p:sldId id="313" r:id="rId6"/>
    <p:sldId id="314" r:id="rId7"/>
    <p:sldId id="316" r:id="rId8"/>
    <p:sldId id="317" r:id="rId9"/>
    <p:sldId id="318" r:id="rId10"/>
    <p:sldId id="319" r:id="rId11"/>
    <p:sldId id="320" r:id="rId12"/>
  </p:sldIdLst>
  <p:sldSz cx="9144000" cy="5143500" type="screen16x9"/>
  <p:notesSz cx="6858000" cy="9144000"/>
  <p:embeddedFontLst>
    <p:embeddedFont>
      <p:font typeface="Anaheim" panose="020B0604020202020204" charset="0"/>
      <p:regular r:id="rId14"/>
    </p:embeddedFont>
    <p:embeddedFont>
      <p:font typeface="Archivo" panose="020B0604020202020204" charset="0"/>
      <p:regular r:id="rId15"/>
      <p:bold r:id="rId16"/>
      <p:italic r:id="rId17"/>
      <p:boldItalic r:id="rId18"/>
    </p:embeddedFont>
    <p:embeddedFont>
      <p:font typeface="Asap" panose="020B0604020202020204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mbria" panose="02040503050406030204" pitchFamily="18" charset="0"/>
      <p:regular r:id="rId27"/>
      <p:bold r:id="rId28"/>
      <p:italic r:id="rId29"/>
      <p:boldItalic r:id="rId30"/>
    </p:embeddedFont>
    <p:embeddedFont>
      <p:font typeface="Cambria Math" panose="02040503050406030204" pitchFamily="18" charset="0"/>
      <p:regular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Segoe UI" panose="020B0502040204020203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F50C526-33AF-41EF-9E6B-42E308611B44}">
  <a:tblStyle styleId="{BF50C526-33AF-41EF-9E6B-42E308611B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2F6B412-5CE2-4F8C-8057-1CC574A0E15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8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5572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493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5606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039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4124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140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044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0019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268" y="0"/>
            <a:ext cx="89194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20525" y="983800"/>
            <a:ext cx="5137800" cy="250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120525" y="3490900"/>
            <a:ext cx="5137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59661" y="400100"/>
            <a:ext cx="3012140" cy="278809"/>
          </a:xfrm>
          <a:custGeom>
            <a:avLst/>
            <a:gdLst/>
            <a:ahLst/>
            <a:cxnLst/>
            <a:rect l="l" t="t" r="r" b="b"/>
            <a:pathLst>
              <a:path w="428" h="39" extrusionOk="0">
                <a:moveTo>
                  <a:pt x="155" y="19"/>
                </a:moveTo>
                <a:cubicBezTo>
                  <a:pt x="137" y="19"/>
                  <a:pt x="137" y="19"/>
                  <a:pt x="137" y="19"/>
                </a:cubicBezTo>
                <a:cubicBezTo>
                  <a:pt x="136" y="19"/>
                  <a:pt x="136" y="19"/>
                  <a:pt x="136" y="20"/>
                </a:cubicBezTo>
                <a:cubicBezTo>
                  <a:pt x="136" y="21"/>
                  <a:pt x="136" y="22"/>
                  <a:pt x="137" y="22"/>
                </a:cubicBezTo>
                <a:cubicBezTo>
                  <a:pt x="155" y="22"/>
                  <a:pt x="155" y="22"/>
                  <a:pt x="155" y="22"/>
                </a:cubicBezTo>
                <a:cubicBezTo>
                  <a:pt x="156" y="22"/>
                  <a:pt x="157" y="21"/>
                  <a:pt x="157" y="20"/>
                </a:cubicBezTo>
                <a:cubicBezTo>
                  <a:pt x="157" y="19"/>
                  <a:pt x="156" y="19"/>
                  <a:pt x="155" y="19"/>
                </a:cubicBezTo>
                <a:moveTo>
                  <a:pt x="157" y="13"/>
                </a:moveTo>
                <a:cubicBezTo>
                  <a:pt x="139" y="13"/>
                  <a:pt x="139" y="13"/>
                  <a:pt x="139" y="13"/>
                </a:cubicBezTo>
                <a:cubicBezTo>
                  <a:pt x="138" y="13"/>
                  <a:pt x="138" y="13"/>
                  <a:pt x="138" y="14"/>
                </a:cubicBezTo>
                <a:cubicBezTo>
                  <a:pt x="138" y="15"/>
                  <a:pt x="138" y="16"/>
                  <a:pt x="139" y="16"/>
                </a:cubicBezTo>
                <a:cubicBezTo>
                  <a:pt x="157" y="16"/>
                  <a:pt x="157" y="16"/>
                  <a:pt x="157" y="16"/>
                </a:cubicBezTo>
                <a:cubicBezTo>
                  <a:pt x="158" y="16"/>
                  <a:pt x="159" y="15"/>
                  <a:pt x="159" y="14"/>
                </a:cubicBezTo>
                <a:cubicBezTo>
                  <a:pt x="159" y="13"/>
                  <a:pt x="158" y="13"/>
                  <a:pt x="157" y="13"/>
                </a:cubicBezTo>
                <a:moveTo>
                  <a:pt x="115" y="9"/>
                </a:moveTo>
                <a:cubicBezTo>
                  <a:pt x="114" y="9"/>
                  <a:pt x="114" y="9"/>
                  <a:pt x="114" y="10"/>
                </a:cubicBezTo>
                <a:cubicBezTo>
                  <a:pt x="105" y="17"/>
                  <a:pt x="105" y="17"/>
                  <a:pt x="105" y="17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01" y="9"/>
                  <a:pt x="100" y="9"/>
                  <a:pt x="100" y="9"/>
                </a:cubicBezTo>
                <a:cubicBezTo>
                  <a:pt x="99" y="9"/>
                  <a:pt x="99" y="9"/>
                  <a:pt x="99" y="10"/>
                </a:cubicBezTo>
                <a:cubicBezTo>
                  <a:pt x="98" y="10"/>
                  <a:pt x="98" y="10"/>
                  <a:pt x="98" y="11"/>
                </a:cubicBezTo>
                <a:cubicBezTo>
                  <a:pt x="98" y="11"/>
                  <a:pt x="98" y="11"/>
                  <a:pt x="98" y="11"/>
                </a:cubicBezTo>
                <a:cubicBezTo>
                  <a:pt x="103" y="19"/>
                  <a:pt x="103" y="19"/>
                  <a:pt x="103" y="19"/>
                </a:cubicBezTo>
                <a:cubicBezTo>
                  <a:pt x="94" y="28"/>
                  <a:pt x="94" y="28"/>
                  <a:pt x="94" y="28"/>
                </a:cubicBezTo>
                <a:cubicBezTo>
                  <a:pt x="94" y="28"/>
                  <a:pt x="93" y="28"/>
                  <a:pt x="93" y="29"/>
                </a:cubicBezTo>
                <a:cubicBezTo>
                  <a:pt x="93" y="29"/>
                  <a:pt x="94" y="29"/>
                  <a:pt x="94" y="30"/>
                </a:cubicBezTo>
                <a:cubicBezTo>
                  <a:pt x="94" y="30"/>
                  <a:pt x="95" y="30"/>
                  <a:pt x="95" y="30"/>
                </a:cubicBezTo>
                <a:cubicBezTo>
                  <a:pt x="95" y="30"/>
                  <a:pt x="96" y="30"/>
                  <a:pt x="96" y="30"/>
                </a:cubicBezTo>
                <a:cubicBezTo>
                  <a:pt x="104" y="22"/>
                  <a:pt x="104" y="22"/>
                  <a:pt x="104" y="22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30"/>
                  <a:pt x="109" y="30"/>
                  <a:pt x="110" y="30"/>
                </a:cubicBezTo>
                <a:cubicBezTo>
                  <a:pt x="110" y="30"/>
                  <a:pt x="111" y="30"/>
                  <a:pt x="111" y="30"/>
                </a:cubicBezTo>
                <a:cubicBezTo>
                  <a:pt x="111" y="29"/>
                  <a:pt x="111" y="29"/>
                  <a:pt x="111" y="29"/>
                </a:cubicBezTo>
                <a:cubicBezTo>
                  <a:pt x="111" y="28"/>
                  <a:pt x="111" y="28"/>
                  <a:pt x="111" y="28"/>
                </a:cubicBezTo>
                <a:cubicBezTo>
                  <a:pt x="107" y="20"/>
                  <a:pt x="107" y="20"/>
                  <a:pt x="107" y="20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11"/>
                  <a:pt x="116" y="11"/>
                  <a:pt x="116" y="11"/>
                </a:cubicBezTo>
                <a:cubicBezTo>
                  <a:pt x="116" y="10"/>
                  <a:pt x="116" y="10"/>
                  <a:pt x="116" y="10"/>
                </a:cubicBezTo>
                <a:cubicBezTo>
                  <a:pt x="115" y="9"/>
                  <a:pt x="115" y="9"/>
                  <a:pt x="115" y="9"/>
                </a:cubicBezTo>
                <a:moveTo>
                  <a:pt x="188" y="9"/>
                </a:moveTo>
                <a:cubicBezTo>
                  <a:pt x="188" y="9"/>
                  <a:pt x="188" y="9"/>
                  <a:pt x="187" y="10"/>
                </a:cubicBezTo>
                <a:cubicBezTo>
                  <a:pt x="179" y="17"/>
                  <a:pt x="179" y="17"/>
                  <a:pt x="179" y="17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4" y="9"/>
                  <a:pt x="174" y="9"/>
                  <a:pt x="173" y="9"/>
                </a:cubicBezTo>
                <a:cubicBezTo>
                  <a:pt x="173" y="9"/>
                  <a:pt x="173" y="9"/>
                  <a:pt x="172" y="10"/>
                </a:cubicBezTo>
                <a:cubicBezTo>
                  <a:pt x="172" y="10"/>
                  <a:pt x="172" y="10"/>
                  <a:pt x="172" y="11"/>
                </a:cubicBezTo>
                <a:cubicBezTo>
                  <a:pt x="172" y="11"/>
                  <a:pt x="172" y="11"/>
                  <a:pt x="172" y="11"/>
                </a:cubicBezTo>
                <a:cubicBezTo>
                  <a:pt x="177" y="19"/>
                  <a:pt x="177" y="19"/>
                  <a:pt x="177" y="19"/>
                </a:cubicBezTo>
                <a:cubicBezTo>
                  <a:pt x="168" y="28"/>
                  <a:pt x="168" y="28"/>
                  <a:pt x="168" y="28"/>
                </a:cubicBezTo>
                <a:cubicBezTo>
                  <a:pt x="167" y="28"/>
                  <a:pt x="167" y="28"/>
                  <a:pt x="167" y="29"/>
                </a:cubicBezTo>
                <a:cubicBezTo>
                  <a:pt x="167" y="29"/>
                  <a:pt x="167" y="29"/>
                  <a:pt x="168" y="30"/>
                </a:cubicBezTo>
                <a:cubicBezTo>
                  <a:pt x="168" y="30"/>
                  <a:pt x="168" y="30"/>
                  <a:pt x="169" y="30"/>
                </a:cubicBezTo>
                <a:cubicBezTo>
                  <a:pt x="169" y="30"/>
                  <a:pt x="169" y="30"/>
                  <a:pt x="170" y="30"/>
                </a:cubicBezTo>
                <a:cubicBezTo>
                  <a:pt x="178" y="22"/>
                  <a:pt x="178" y="22"/>
                  <a:pt x="178" y="22"/>
                </a:cubicBezTo>
                <a:cubicBezTo>
                  <a:pt x="182" y="29"/>
                  <a:pt x="182" y="29"/>
                  <a:pt x="182" y="29"/>
                </a:cubicBezTo>
                <a:cubicBezTo>
                  <a:pt x="183" y="30"/>
                  <a:pt x="183" y="30"/>
                  <a:pt x="184" y="30"/>
                </a:cubicBezTo>
                <a:cubicBezTo>
                  <a:pt x="184" y="30"/>
                  <a:pt x="184" y="30"/>
                  <a:pt x="185" y="30"/>
                </a:cubicBezTo>
                <a:cubicBezTo>
                  <a:pt x="185" y="29"/>
                  <a:pt x="185" y="29"/>
                  <a:pt x="185" y="29"/>
                </a:cubicBezTo>
                <a:cubicBezTo>
                  <a:pt x="185" y="28"/>
                  <a:pt x="185" y="28"/>
                  <a:pt x="185" y="28"/>
                </a:cubicBezTo>
                <a:cubicBezTo>
                  <a:pt x="180" y="20"/>
                  <a:pt x="180" y="20"/>
                  <a:pt x="180" y="20"/>
                </a:cubicBezTo>
                <a:cubicBezTo>
                  <a:pt x="189" y="12"/>
                  <a:pt x="189" y="12"/>
                  <a:pt x="189" y="12"/>
                </a:cubicBezTo>
                <a:cubicBezTo>
                  <a:pt x="190" y="11"/>
                  <a:pt x="190" y="11"/>
                  <a:pt x="190" y="11"/>
                </a:cubicBezTo>
                <a:cubicBezTo>
                  <a:pt x="190" y="10"/>
                  <a:pt x="190" y="10"/>
                  <a:pt x="189" y="10"/>
                </a:cubicBezTo>
                <a:cubicBezTo>
                  <a:pt x="189" y="9"/>
                  <a:pt x="189" y="9"/>
                  <a:pt x="188" y="9"/>
                </a:cubicBezTo>
                <a:moveTo>
                  <a:pt x="292" y="9"/>
                </a:moveTo>
                <a:cubicBezTo>
                  <a:pt x="291" y="10"/>
                  <a:pt x="291" y="10"/>
                  <a:pt x="291" y="10"/>
                </a:cubicBezTo>
                <a:cubicBezTo>
                  <a:pt x="282" y="17"/>
                  <a:pt x="282" y="17"/>
                  <a:pt x="282" y="17"/>
                </a:cubicBezTo>
                <a:cubicBezTo>
                  <a:pt x="278" y="10"/>
                  <a:pt x="278" y="10"/>
                  <a:pt x="278" y="10"/>
                </a:cubicBezTo>
                <a:cubicBezTo>
                  <a:pt x="278" y="9"/>
                  <a:pt x="277" y="9"/>
                  <a:pt x="277" y="9"/>
                </a:cubicBezTo>
                <a:cubicBezTo>
                  <a:pt x="276" y="9"/>
                  <a:pt x="276" y="9"/>
                  <a:pt x="276" y="10"/>
                </a:cubicBezTo>
                <a:cubicBezTo>
                  <a:pt x="275" y="10"/>
                  <a:pt x="275" y="10"/>
                  <a:pt x="275" y="11"/>
                </a:cubicBezTo>
                <a:cubicBezTo>
                  <a:pt x="275" y="11"/>
                  <a:pt x="275" y="11"/>
                  <a:pt x="275" y="11"/>
                </a:cubicBezTo>
                <a:cubicBezTo>
                  <a:pt x="280" y="19"/>
                  <a:pt x="280" y="19"/>
                  <a:pt x="280" y="19"/>
                </a:cubicBezTo>
                <a:cubicBezTo>
                  <a:pt x="271" y="28"/>
                  <a:pt x="271" y="28"/>
                  <a:pt x="271" y="28"/>
                </a:cubicBezTo>
                <a:cubicBezTo>
                  <a:pt x="271" y="28"/>
                  <a:pt x="270" y="28"/>
                  <a:pt x="270" y="29"/>
                </a:cubicBezTo>
                <a:cubicBezTo>
                  <a:pt x="270" y="29"/>
                  <a:pt x="271" y="29"/>
                  <a:pt x="271" y="30"/>
                </a:cubicBezTo>
                <a:cubicBezTo>
                  <a:pt x="271" y="30"/>
                  <a:pt x="272" y="30"/>
                  <a:pt x="272" y="30"/>
                </a:cubicBezTo>
                <a:cubicBezTo>
                  <a:pt x="272" y="30"/>
                  <a:pt x="273" y="30"/>
                  <a:pt x="273" y="30"/>
                </a:cubicBezTo>
                <a:cubicBezTo>
                  <a:pt x="281" y="22"/>
                  <a:pt x="281" y="22"/>
                  <a:pt x="281" y="22"/>
                </a:cubicBezTo>
                <a:cubicBezTo>
                  <a:pt x="286" y="29"/>
                  <a:pt x="286" y="29"/>
                  <a:pt x="286" y="29"/>
                </a:cubicBezTo>
                <a:cubicBezTo>
                  <a:pt x="286" y="30"/>
                  <a:pt x="286" y="30"/>
                  <a:pt x="287" y="30"/>
                </a:cubicBezTo>
                <a:cubicBezTo>
                  <a:pt x="287" y="30"/>
                  <a:pt x="288" y="30"/>
                  <a:pt x="288" y="30"/>
                </a:cubicBezTo>
                <a:cubicBezTo>
                  <a:pt x="288" y="29"/>
                  <a:pt x="288" y="29"/>
                  <a:pt x="288" y="29"/>
                </a:cubicBezTo>
                <a:cubicBezTo>
                  <a:pt x="288" y="28"/>
                  <a:pt x="288" y="28"/>
                  <a:pt x="288" y="28"/>
                </a:cubicBezTo>
                <a:cubicBezTo>
                  <a:pt x="284" y="20"/>
                  <a:pt x="284" y="20"/>
                  <a:pt x="284" y="20"/>
                </a:cubicBezTo>
                <a:cubicBezTo>
                  <a:pt x="293" y="12"/>
                  <a:pt x="293" y="12"/>
                  <a:pt x="293" y="12"/>
                </a:cubicBezTo>
                <a:cubicBezTo>
                  <a:pt x="293" y="11"/>
                  <a:pt x="293" y="11"/>
                  <a:pt x="293" y="11"/>
                </a:cubicBezTo>
                <a:cubicBezTo>
                  <a:pt x="293" y="10"/>
                  <a:pt x="293" y="10"/>
                  <a:pt x="293" y="10"/>
                </a:cubicBezTo>
                <a:cubicBezTo>
                  <a:pt x="292" y="9"/>
                  <a:pt x="292" y="9"/>
                  <a:pt x="292" y="9"/>
                </a:cubicBezTo>
                <a:moveTo>
                  <a:pt x="50" y="7"/>
                </a:moveTo>
                <a:cubicBezTo>
                  <a:pt x="49" y="7"/>
                  <a:pt x="49" y="7"/>
                  <a:pt x="49" y="8"/>
                </a:cubicBezTo>
                <a:cubicBezTo>
                  <a:pt x="46" y="16"/>
                  <a:pt x="46" y="16"/>
                  <a:pt x="46" y="16"/>
                </a:cubicBezTo>
                <a:cubicBezTo>
                  <a:pt x="39" y="16"/>
                  <a:pt x="39" y="16"/>
                  <a:pt x="39" y="16"/>
                </a:cubicBezTo>
                <a:cubicBezTo>
                  <a:pt x="38" y="16"/>
                  <a:pt x="37" y="16"/>
                  <a:pt x="37" y="17"/>
                </a:cubicBezTo>
                <a:cubicBezTo>
                  <a:pt x="37" y="18"/>
                  <a:pt x="38" y="19"/>
                  <a:pt x="39" y="19"/>
                </a:cubicBezTo>
                <a:cubicBezTo>
                  <a:pt x="46" y="19"/>
                  <a:pt x="46" y="19"/>
                  <a:pt x="46" y="19"/>
                </a:cubicBezTo>
                <a:cubicBezTo>
                  <a:pt x="45" y="20"/>
                  <a:pt x="45" y="21"/>
                  <a:pt x="44" y="23"/>
                </a:cubicBezTo>
                <a:cubicBezTo>
                  <a:pt x="44" y="25"/>
                  <a:pt x="44" y="26"/>
                  <a:pt x="44" y="26"/>
                </a:cubicBezTo>
                <a:cubicBezTo>
                  <a:pt x="44" y="27"/>
                  <a:pt x="44" y="28"/>
                  <a:pt x="45" y="28"/>
                </a:cubicBezTo>
                <a:cubicBezTo>
                  <a:pt x="46" y="28"/>
                  <a:pt x="46" y="27"/>
                  <a:pt x="47" y="27"/>
                </a:cubicBezTo>
                <a:cubicBezTo>
                  <a:pt x="49" y="19"/>
                  <a:pt x="49" y="19"/>
                  <a:pt x="49" y="19"/>
                </a:cubicBezTo>
                <a:cubicBezTo>
                  <a:pt x="57" y="19"/>
                  <a:pt x="57" y="19"/>
                  <a:pt x="57" y="19"/>
                </a:cubicBezTo>
                <a:cubicBezTo>
                  <a:pt x="58" y="19"/>
                  <a:pt x="58" y="18"/>
                  <a:pt x="58" y="17"/>
                </a:cubicBezTo>
                <a:cubicBezTo>
                  <a:pt x="58" y="16"/>
                  <a:pt x="58" y="16"/>
                  <a:pt x="57" y="16"/>
                </a:cubicBezTo>
                <a:cubicBezTo>
                  <a:pt x="50" y="16"/>
                  <a:pt x="50" y="16"/>
                  <a:pt x="50" y="16"/>
                </a:cubicBezTo>
                <a:cubicBezTo>
                  <a:pt x="50" y="15"/>
                  <a:pt x="50" y="13"/>
                  <a:pt x="51" y="12"/>
                </a:cubicBezTo>
                <a:cubicBezTo>
                  <a:pt x="51" y="10"/>
                  <a:pt x="51" y="9"/>
                  <a:pt x="51" y="8"/>
                </a:cubicBezTo>
                <a:cubicBezTo>
                  <a:pt x="51" y="7"/>
                  <a:pt x="51" y="7"/>
                  <a:pt x="50" y="7"/>
                </a:cubicBezTo>
                <a:moveTo>
                  <a:pt x="230" y="7"/>
                </a:moveTo>
                <a:cubicBezTo>
                  <a:pt x="229" y="7"/>
                  <a:pt x="229" y="7"/>
                  <a:pt x="228" y="8"/>
                </a:cubicBezTo>
                <a:cubicBezTo>
                  <a:pt x="226" y="16"/>
                  <a:pt x="226" y="16"/>
                  <a:pt x="226" y="16"/>
                </a:cubicBezTo>
                <a:cubicBezTo>
                  <a:pt x="219" y="16"/>
                  <a:pt x="219" y="16"/>
                  <a:pt x="219" y="16"/>
                </a:cubicBezTo>
                <a:cubicBezTo>
                  <a:pt x="218" y="16"/>
                  <a:pt x="217" y="16"/>
                  <a:pt x="217" y="17"/>
                </a:cubicBezTo>
                <a:cubicBezTo>
                  <a:pt x="217" y="18"/>
                  <a:pt x="218" y="19"/>
                  <a:pt x="219" y="19"/>
                </a:cubicBezTo>
                <a:cubicBezTo>
                  <a:pt x="226" y="19"/>
                  <a:pt x="226" y="19"/>
                  <a:pt x="226" y="19"/>
                </a:cubicBezTo>
                <a:cubicBezTo>
                  <a:pt x="225" y="20"/>
                  <a:pt x="225" y="21"/>
                  <a:pt x="224" y="23"/>
                </a:cubicBezTo>
                <a:cubicBezTo>
                  <a:pt x="224" y="25"/>
                  <a:pt x="224" y="26"/>
                  <a:pt x="224" y="26"/>
                </a:cubicBezTo>
                <a:cubicBezTo>
                  <a:pt x="224" y="27"/>
                  <a:pt x="224" y="28"/>
                  <a:pt x="225" y="28"/>
                </a:cubicBezTo>
                <a:cubicBezTo>
                  <a:pt x="226" y="28"/>
                  <a:pt x="226" y="27"/>
                  <a:pt x="227" y="27"/>
                </a:cubicBezTo>
                <a:cubicBezTo>
                  <a:pt x="229" y="19"/>
                  <a:pt x="229" y="19"/>
                  <a:pt x="229" y="19"/>
                </a:cubicBezTo>
                <a:cubicBezTo>
                  <a:pt x="237" y="19"/>
                  <a:pt x="237" y="19"/>
                  <a:pt x="237" y="19"/>
                </a:cubicBezTo>
                <a:cubicBezTo>
                  <a:pt x="238" y="19"/>
                  <a:pt x="238" y="18"/>
                  <a:pt x="238" y="17"/>
                </a:cubicBezTo>
                <a:cubicBezTo>
                  <a:pt x="238" y="16"/>
                  <a:pt x="238" y="16"/>
                  <a:pt x="237" y="16"/>
                </a:cubicBezTo>
                <a:cubicBezTo>
                  <a:pt x="229" y="16"/>
                  <a:pt x="229" y="16"/>
                  <a:pt x="229" y="16"/>
                </a:cubicBezTo>
                <a:cubicBezTo>
                  <a:pt x="230" y="15"/>
                  <a:pt x="230" y="13"/>
                  <a:pt x="231" y="12"/>
                </a:cubicBezTo>
                <a:cubicBezTo>
                  <a:pt x="231" y="10"/>
                  <a:pt x="231" y="9"/>
                  <a:pt x="231" y="8"/>
                </a:cubicBezTo>
                <a:cubicBezTo>
                  <a:pt x="231" y="7"/>
                  <a:pt x="231" y="7"/>
                  <a:pt x="230" y="7"/>
                </a:cubicBezTo>
                <a:moveTo>
                  <a:pt x="317" y="7"/>
                </a:moveTo>
                <a:cubicBezTo>
                  <a:pt x="316" y="7"/>
                  <a:pt x="315" y="7"/>
                  <a:pt x="315" y="8"/>
                </a:cubicBezTo>
                <a:cubicBezTo>
                  <a:pt x="313" y="16"/>
                  <a:pt x="313" y="16"/>
                  <a:pt x="313" y="16"/>
                </a:cubicBezTo>
                <a:cubicBezTo>
                  <a:pt x="305" y="16"/>
                  <a:pt x="305" y="16"/>
                  <a:pt x="305" y="16"/>
                </a:cubicBezTo>
                <a:cubicBezTo>
                  <a:pt x="304" y="16"/>
                  <a:pt x="304" y="16"/>
                  <a:pt x="304" y="17"/>
                </a:cubicBezTo>
                <a:cubicBezTo>
                  <a:pt x="304" y="18"/>
                  <a:pt x="304" y="19"/>
                  <a:pt x="305" y="19"/>
                </a:cubicBezTo>
                <a:cubicBezTo>
                  <a:pt x="312" y="19"/>
                  <a:pt x="312" y="19"/>
                  <a:pt x="312" y="19"/>
                </a:cubicBezTo>
                <a:cubicBezTo>
                  <a:pt x="312" y="20"/>
                  <a:pt x="312" y="21"/>
                  <a:pt x="311" y="23"/>
                </a:cubicBezTo>
                <a:cubicBezTo>
                  <a:pt x="311" y="25"/>
                  <a:pt x="310" y="26"/>
                  <a:pt x="310" y="26"/>
                </a:cubicBezTo>
                <a:cubicBezTo>
                  <a:pt x="310" y="27"/>
                  <a:pt x="311" y="28"/>
                  <a:pt x="312" y="28"/>
                </a:cubicBezTo>
                <a:cubicBezTo>
                  <a:pt x="313" y="28"/>
                  <a:pt x="313" y="27"/>
                  <a:pt x="313" y="27"/>
                </a:cubicBezTo>
                <a:cubicBezTo>
                  <a:pt x="315" y="19"/>
                  <a:pt x="315" y="19"/>
                  <a:pt x="315" y="19"/>
                </a:cubicBezTo>
                <a:cubicBezTo>
                  <a:pt x="323" y="19"/>
                  <a:pt x="323" y="19"/>
                  <a:pt x="323" y="19"/>
                </a:cubicBezTo>
                <a:cubicBezTo>
                  <a:pt x="324" y="19"/>
                  <a:pt x="325" y="18"/>
                  <a:pt x="325" y="17"/>
                </a:cubicBezTo>
                <a:cubicBezTo>
                  <a:pt x="325" y="16"/>
                  <a:pt x="324" y="16"/>
                  <a:pt x="323" y="16"/>
                </a:cubicBezTo>
                <a:cubicBezTo>
                  <a:pt x="316" y="16"/>
                  <a:pt x="316" y="16"/>
                  <a:pt x="316" y="16"/>
                </a:cubicBezTo>
                <a:cubicBezTo>
                  <a:pt x="317" y="15"/>
                  <a:pt x="317" y="13"/>
                  <a:pt x="317" y="12"/>
                </a:cubicBezTo>
                <a:cubicBezTo>
                  <a:pt x="318" y="10"/>
                  <a:pt x="318" y="9"/>
                  <a:pt x="318" y="8"/>
                </a:cubicBezTo>
                <a:cubicBezTo>
                  <a:pt x="318" y="7"/>
                  <a:pt x="318" y="7"/>
                  <a:pt x="317" y="7"/>
                </a:cubicBezTo>
                <a:moveTo>
                  <a:pt x="383" y="7"/>
                </a:moveTo>
                <a:cubicBezTo>
                  <a:pt x="383" y="7"/>
                  <a:pt x="382" y="7"/>
                  <a:pt x="382" y="8"/>
                </a:cubicBezTo>
                <a:cubicBezTo>
                  <a:pt x="380" y="16"/>
                  <a:pt x="380" y="16"/>
                  <a:pt x="380" y="16"/>
                </a:cubicBezTo>
                <a:cubicBezTo>
                  <a:pt x="372" y="16"/>
                  <a:pt x="372" y="16"/>
                  <a:pt x="372" y="16"/>
                </a:cubicBezTo>
                <a:cubicBezTo>
                  <a:pt x="371" y="16"/>
                  <a:pt x="370" y="16"/>
                  <a:pt x="370" y="17"/>
                </a:cubicBezTo>
                <a:cubicBezTo>
                  <a:pt x="370" y="18"/>
                  <a:pt x="371" y="19"/>
                  <a:pt x="372" y="19"/>
                </a:cubicBezTo>
                <a:cubicBezTo>
                  <a:pt x="379" y="19"/>
                  <a:pt x="379" y="19"/>
                  <a:pt x="379" y="19"/>
                </a:cubicBezTo>
                <a:cubicBezTo>
                  <a:pt x="379" y="20"/>
                  <a:pt x="378" y="21"/>
                  <a:pt x="378" y="23"/>
                </a:cubicBezTo>
                <a:cubicBezTo>
                  <a:pt x="377" y="25"/>
                  <a:pt x="377" y="26"/>
                  <a:pt x="377" y="26"/>
                </a:cubicBezTo>
                <a:cubicBezTo>
                  <a:pt x="377" y="27"/>
                  <a:pt x="377" y="28"/>
                  <a:pt x="379" y="28"/>
                </a:cubicBezTo>
                <a:cubicBezTo>
                  <a:pt x="379" y="28"/>
                  <a:pt x="380" y="27"/>
                  <a:pt x="380" y="27"/>
                </a:cubicBezTo>
                <a:cubicBezTo>
                  <a:pt x="382" y="19"/>
                  <a:pt x="382" y="19"/>
                  <a:pt x="382" y="19"/>
                </a:cubicBezTo>
                <a:cubicBezTo>
                  <a:pt x="390" y="19"/>
                  <a:pt x="390" y="19"/>
                  <a:pt x="390" y="19"/>
                </a:cubicBezTo>
                <a:cubicBezTo>
                  <a:pt x="391" y="19"/>
                  <a:pt x="391" y="18"/>
                  <a:pt x="391" y="17"/>
                </a:cubicBezTo>
                <a:cubicBezTo>
                  <a:pt x="391" y="16"/>
                  <a:pt x="391" y="16"/>
                  <a:pt x="390" y="16"/>
                </a:cubicBezTo>
                <a:cubicBezTo>
                  <a:pt x="383" y="16"/>
                  <a:pt x="383" y="16"/>
                  <a:pt x="383" y="16"/>
                </a:cubicBezTo>
                <a:cubicBezTo>
                  <a:pt x="383" y="15"/>
                  <a:pt x="384" y="13"/>
                  <a:pt x="384" y="12"/>
                </a:cubicBezTo>
                <a:cubicBezTo>
                  <a:pt x="385" y="10"/>
                  <a:pt x="385" y="9"/>
                  <a:pt x="385" y="8"/>
                </a:cubicBezTo>
                <a:cubicBezTo>
                  <a:pt x="385" y="7"/>
                  <a:pt x="384" y="7"/>
                  <a:pt x="383" y="7"/>
                </a:cubicBezTo>
                <a:moveTo>
                  <a:pt x="12" y="23"/>
                </a:moveTo>
                <a:cubicBezTo>
                  <a:pt x="11" y="23"/>
                  <a:pt x="10" y="22"/>
                  <a:pt x="9" y="21"/>
                </a:cubicBezTo>
                <a:cubicBezTo>
                  <a:pt x="8" y="20"/>
                  <a:pt x="7" y="19"/>
                  <a:pt x="7" y="17"/>
                </a:cubicBezTo>
                <a:cubicBezTo>
                  <a:pt x="7" y="15"/>
                  <a:pt x="8" y="13"/>
                  <a:pt x="10" y="11"/>
                </a:cubicBezTo>
                <a:cubicBezTo>
                  <a:pt x="12" y="9"/>
                  <a:pt x="15" y="8"/>
                  <a:pt x="17" y="8"/>
                </a:cubicBezTo>
                <a:cubicBezTo>
                  <a:pt x="19" y="8"/>
                  <a:pt x="20" y="8"/>
                  <a:pt x="21" y="9"/>
                </a:cubicBezTo>
                <a:cubicBezTo>
                  <a:pt x="22" y="10"/>
                  <a:pt x="23" y="11"/>
                  <a:pt x="23" y="13"/>
                </a:cubicBezTo>
                <a:cubicBezTo>
                  <a:pt x="23" y="15"/>
                  <a:pt x="22" y="18"/>
                  <a:pt x="19" y="20"/>
                </a:cubicBezTo>
                <a:cubicBezTo>
                  <a:pt x="17" y="22"/>
                  <a:pt x="15" y="23"/>
                  <a:pt x="12" y="23"/>
                </a:cubicBezTo>
                <a:moveTo>
                  <a:pt x="17" y="5"/>
                </a:moveTo>
                <a:cubicBezTo>
                  <a:pt x="14" y="5"/>
                  <a:pt x="11" y="6"/>
                  <a:pt x="8" y="9"/>
                </a:cubicBezTo>
                <a:cubicBezTo>
                  <a:pt x="5" y="11"/>
                  <a:pt x="4" y="14"/>
                  <a:pt x="4" y="17"/>
                </a:cubicBezTo>
                <a:cubicBezTo>
                  <a:pt x="4" y="20"/>
                  <a:pt x="5" y="22"/>
                  <a:pt x="6" y="23"/>
                </a:cubicBezTo>
                <a:cubicBezTo>
                  <a:pt x="8" y="25"/>
                  <a:pt x="10" y="26"/>
                  <a:pt x="12" y="26"/>
                </a:cubicBezTo>
                <a:cubicBezTo>
                  <a:pt x="14" y="26"/>
                  <a:pt x="15" y="25"/>
                  <a:pt x="16" y="25"/>
                </a:cubicBezTo>
                <a:cubicBezTo>
                  <a:pt x="12" y="29"/>
                  <a:pt x="7" y="32"/>
                  <a:pt x="1" y="32"/>
                </a:cubicBezTo>
                <a:cubicBezTo>
                  <a:pt x="0" y="32"/>
                  <a:pt x="0" y="32"/>
                  <a:pt x="0" y="33"/>
                </a:cubicBezTo>
                <a:cubicBezTo>
                  <a:pt x="0" y="34"/>
                  <a:pt x="0" y="35"/>
                  <a:pt x="1" y="35"/>
                </a:cubicBezTo>
                <a:cubicBezTo>
                  <a:pt x="6" y="35"/>
                  <a:pt x="11" y="33"/>
                  <a:pt x="16" y="29"/>
                </a:cubicBezTo>
                <a:cubicBezTo>
                  <a:pt x="20" y="26"/>
                  <a:pt x="24" y="21"/>
                  <a:pt x="25" y="16"/>
                </a:cubicBezTo>
                <a:cubicBezTo>
                  <a:pt x="26" y="15"/>
                  <a:pt x="26" y="14"/>
                  <a:pt x="26" y="13"/>
                </a:cubicBezTo>
                <a:cubicBezTo>
                  <a:pt x="26" y="10"/>
                  <a:pt x="25" y="8"/>
                  <a:pt x="23" y="7"/>
                </a:cubicBezTo>
                <a:cubicBezTo>
                  <a:pt x="22" y="5"/>
                  <a:pt x="20" y="5"/>
                  <a:pt x="17" y="5"/>
                </a:cubicBezTo>
                <a:moveTo>
                  <a:pt x="346" y="23"/>
                </a:moveTo>
                <a:cubicBezTo>
                  <a:pt x="344" y="23"/>
                  <a:pt x="343" y="22"/>
                  <a:pt x="342" y="21"/>
                </a:cubicBezTo>
                <a:cubicBezTo>
                  <a:pt x="341" y="20"/>
                  <a:pt x="340" y="19"/>
                  <a:pt x="340" y="17"/>
                </a:cubicBezTo>
                <a:cubicBezTo>
                  <a:pt x="340" y="15"/>
                  <a:pt x="341" y="13"/>
                  <a:pt x="344" y="11"/>
                </a:cubicBezTo>
                <a:cubicBezTo>
                  <a:pt x="346" y="9"/>
                  <a:pt x="348" y="8"/>
                  <a:pt x="351" y="8"/>
                </a:cubicBezTo>
                <a:cubicBezTo>
                  <a:pt x="352" y="8"/>
                  <a:pt x="354" y="8"/>
                  <a:pt x="355" y="9"/>
                </a:cubicBezTo>
                <a:cubicBezTo>
                  <a:pt x="356" y="10"/>
                  <a:pt x="356" y="11"/>
                  <a:pt x="356" y="13"/>
                </a:cubicBezTo>
                <a:cubicBezTo>
                  <a:pt x="356" y="15"/>
                  <a:pt x="355" y="18"/>
                  <a:pt x="353" y="20"/>
                </a:cubicBezTo>
                <a:cubicBezTo>
                  <a:pt x="351" y="22"/>
                  <a:pt x="348" y="23"/>
                  <a:pt x="346" y="23"/>
                </a:cubicBezTo>
                <a:moveTo>
                  <a:pt x="351" y="5"/>
                </a:moveTo>
                <a:cubicBezTo>
                  <a:pt x="347" y="5"/>
                  <a:pt x="344" y="6"/>
                  <a:pt x="342" y="9"/>
                </a:cubicBezTo>
                <a:cubicBezTo>
                  <a:pt x="339" y="11"/>
                  <a:pt x="337" y="14"/>
                  <a:pt x="337" y="17"/>
                </a:cubicBezTo>
                <a:cubicBezTo>
                  <a:pt x="337" y="20"/>
                  <a:pt x="338" y="22"/>
                  <a:pt x="340" y="23"/>
                </a:cubicBezTo>
                <a:cubicBezTo>
                  <a:pt x="341" y="25"/>
                  <a:pt x="343" y="26"/>
                  <a:pt x="346" y="26"/>
                </a:cubicBezTo>
                <a:cubicBezTo>
                  <a:pt x="347" y="26"/>
                  <a:pt x="348" y="25"/>
                  <a:pt x="350" y="25"/>
                </a:cubicBezTo>
                <a:cubicBezTo>
                  <a:pt x="345" y="29"/>
                  <a:pt x="340" y="32"/>
                  <a:pt x="334" y="32"/>
                </a:cubicBezTo>
                <a:cubicBezTo>
                  <a:pt x="333" y="32"/>
                  <a:pt x="333" y="32"/>
                  <a:pt x="333" y="33"/>
                </a:cubicBezTo>
                <a:cubicBezTo>
                  <a:pt x="333" y="34"/>
                  <a:pt x="333" y="35"/>
                  <a:pt x="334" y="35"/>
                </a:cubicBezTo>
                <a:cubicBezTo>
                  <a:pt x="340" y="35"/>
                  <a:pt x="345" y="33"/>
                  <a:pt x="349" y="29"/>
                </a:cubicBezTo>
                <a:cubicBezTo>
                  <a:pt x="354" y="26"/>
                  <a:pt x="357" y="21"/>
                  <a:pt x="358" y="16"/>
                </a:cubicBezTo>
                <a:cubicBezTo>
                  <a:pt x="359" y="15"/>
                  <a:pt x="359" y="14"/>
                  <a:pt x="359" y="13"/>
                </a:cubicBezTo>
                <a:cubicBezTo>
                  <a:pt x="359" y="10"/>
                  <a:pt x="358" y="8"/>
                  <a:pt x="357" y="7"/>
                </a:cubicBezTo>
                <a:cubicBezTo>
                  <a:pt x="355" y="5"/>
                  <a:pt x="353" y="5"/>
                  <a:pt x="351" y="5"/>
                </a:cubicBezTo>
                <a:moveTo>
                  <a:pt x="426" y="5"/>
                </a:moveTo>
                <a:cubicBezTo>
                  <a:pt x="408" y="5"/>
                  <a:pt x="408" y="5"/>
                  <a:pt x="408" y="5"/>
                </a:cubicBezTo>
                <a:cubicBezTo>
                  <a:pt x="407" y="5"/>
                  <a:pt x="407" y="5"/>
                  <a:pt x="407" y="6"/>
                </a:cubicBezTo>
                <a:cubicBezTo>
                  <a:pt x="407" y="7"/>
                  <a:pt x="407" y="8"/>
                  <a:pt x="408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03" y="32"/>
                  <a:pt x="403" y="32"/>
                  <a:pt x="403" y="3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03" y="34"/>
                  <a:pt x="403" y="34"/>
                  <a:pt x="403" y="34"/>
                </a:cubicBezTo>
                <a:cubicBezTo>
                  <a:pt x="404" y="34"/>
                  <a:pt x="404" y="35"/>
                  <a:pt x="404" y="35"/>
                </a:cubicBezTo>
                <a:cubicBezTo>
                  <a:pt x="405" y="35"/>
                  <a:pt x="405" y="34"/>
                  <a:pt x="406" y="34"/>
                </a:cubicBezTo>
                <a:cubicBezTo>
                  <a:pt x="427" y="7"/>
                  <a:pt x="427" y="7"/>
                  <a:pt x="427" y="7"/>
                </a:cubicBezTo>
                <a:cubicBezTo>
                  <a:pt x="428" y="7"/>
                  <a:pt x="428" y="6"/>
                  <a:pt x="428" y="6"/>
                </a:cubicBezTo>
                <a:cubicBezTo>
                  <a:pt x="428" y="5"/>
                  <a:pt x="427" y="5"/>
                  <a:pt x="426" y="5"/>
                </a:cubicBezTo>
                <a:moveTo>
                  <a:pt x="122" y="0"/>
                </a:moveTo>
                <a:cubicBezTo>
                  <a:pt x="121" y="0"/>
                  <a:pt x="121" y="1"/>
                  <a:pt x="121" y="2"/>
                </a:cubicBezTo>
                <a:cubicBezTo>
                  <a:pt x="121" y="2"/>
                  <a:pt x="121" y="2"/>
                  <a:pt x="121" y="2"/>
                </a:cubicBezTo>
                <a:cubicBezTo>
                  <a:pt x="122" y="5"/>
                  <a:pt x="122" y="8"/>
                  <a:pt x="122" y="10"/>
                </a:cubicBezTo>
                <a:cubicBezTo>
                  <a:pt x="122" y="18"/>
                  <a:pt x="120" y="25"/>
                  <a:pt x="115" y="32"/>
                </a:cubicBezTo>
                <a:cubicBezTo>
                  <a:pt x="113" y="34"/>
                  <a:pt x="112" y="36"/>
                  <a:pt x="112" y="37"/>
                </a:cubicBezTo>
                <a:cubicBezTo>
                  <a:pt x="111" y="37"/>
                  <a:pt x="111" y="37"/>
                  <a:pt x="111" y="38"/>
                </a:cubicBezTo>
                <a:cubicBezTo>
                  <a:pt x="111" y="38"/>
                  <a:pt x="111" y="38"/>
                  <a:pt x="112" y="39"/>
                </a:cubicBezTo>
                <a:cubicBezTo>
                  <a:pt x="112" y="39"/>
                  <a:pt x="112" y="39"/>
                  <a:pt x="113" y="39"/>
                </a:cubicBezTo>
                <a:cubicBezTo>
                  <a:pt x="113" y="39"/>
                  <a:pt x="113" y="39"/>
                  <a:pt x="114" y="39"/>
                </a:cubicBezTo>
                <a:cubicBezTo>
                  <a:pt x="115" y="37"/>
                  <a:pt x="116" y="36"/>
                  <a:pt x="117" y="35"/>
                </a:cubicBezTo>
                <a:cubicBezTo>
                  <a:pt x="122" y="27"/>
                  <a:pt x="125" y="18"/>
                  <a:pt x="125" y="10"/>
                </a:cubicBezTo>
                <a:cubicBezTo>
                  <a:pt x="125" y="8"/>
                  <a:pt x="125" y="5"/>
                  <a:pt x="124" y="2"/>
                </a:cubicBezTo>
                <a:cubicBezTo>
                  <a:pt x="124" y="2"/>
                  <a:pt x="124" y="1"/>
                  <a:pt x="124" y="1"/>
                </a:cubicBezTo>
                <a:cubicBezTo>
                  <a:pt x="123" y="0"/>
                  <a:pt x="123" y="0"/>
                  <a:pt x="122" y="0"/>
                </a:cubicBezTo>
                <a:moveTo>
                  <a:pt x="85" y="0"/>
                </a:moveTo>
                <a:cubicBezTo>
                  <a:pt x="83" y="0"/>
                  <a:pt x="82" y="1"/>
                  <a:pt x="81" y="2"/>
                </a:cubicBezTo>
                <a:cubicBezTo>
                  <a:pt x="79" y="3"/>
                  <a:pt x="78" y="4"/>
                  <a:pt x="78" y="6"/>
                </a:cubicBezTo>
                <a:cubicBezTo>
                  <a:pt x="77" y="9"/>
                  <a:pt x="77" y="9"/>
                  <a:pt x="77" y="9"/>
                </a:cubicBezTo>
                <a:cubicBezTo>
                  <a:pt x="74" y="9"/>
                  <a:pt x="74" y="9"/>
                  <a:pt x="74" y="9"/>
                </a:cubicBezTo>
                <a:cubicBezTo>
                  <a:pt x="73" y="9"/>
                  <a:pt x="72" y="10"/>
                  <a:pt x="72" y="11"/>
                </a:cubicBezTo>
                <a:cubicBezTo>
                  <a:pt x="72" y="12"/>
                  <a:pt x="73" y="12"/>
                  <a:pt x="74" y="12"/>
                </a:cubicBezTo>
                <a:cubicBezTo>
                  <a:pt x="76" y="12"/>
                  <a:pt x="76" y="12"/>
                  <a:pt x="76" y="12"/>
                </a:cubicBezTo>
                <a:cubicBezTo>
                  <a:pt x="70" y="37"/>
                  <a:pt x="70" y="37"/>
                  <a:pt x="70" y="37"/>
                </a:cubicBezTo>
                <a:cubicBezTo>
                  <a:pt x="69" y="38"/>
                  <a:pt x="69" y="38"/>
                  <a:pt x="69" y="38"/>
                </a:cubicBezTo>
                <a:cubicBezTo>
                  <a:pt x="69" y="39"/>
                  <a:pt x="70" y="39"/>
                  <a:pt x="71" y="39"/>
                </a:cubicBezTo>
                <a:cubicBezTo>
                  <a:pt x="72" y="39"/>
                  <a:pt x="72" y="39"/>
                  <a:pt x="72" y="38"/>
                </a:cubicBezTo>
                <a:cubicBezTo>
                  <a:pt x="79" y="12"/>
                  <a:pt x="79" y="12"/>
                  <a:pt x="79" y="12"/>
                </a:cubicBezTo>
                <a:cubicBezTo>
                  <a:pt x="83" y="12"/>
                  <a:pt x="83" y="12"/>
                  <a:pt x="83" y="12"/>
                </a:cubicBezTo>
                <a:cubicBezTo>
                  <a:pt x="84" y="12"/>
                  <a:pt x="84" y="12"/>
                  <a:pt x="84" y="11"/>
                </a:cubicBezTo>
                <a:cubicBezTo>
                  <a:pt x="84" y="10"/>
                  <a:pt x="84" y="9"/>
                  <a:pt x="83" y="9"/>
                </a:cubicBezTo>
                <a:cubicBezTo>
                  <a:pt x="80" y="9"/>
                  <a:pt x="80" y="9"/>
                  <a:pt x="80" y="9"/>
                </a:cubicBezTo>
                <a:cubicBezTo>
                  <a:pt x="81" y="6"/>
                  <a:pt x="81" y="6"/>
                  <a:pt x="81" y="6"/>
                </a:cubicBezTo>
                <a:cubicBezTo>
                  <a:pt x="81" y="6"/>
                  <a:pt x="82" y="5"/>
                  <a:pt x="82" y="4"/>
                </a:cubicBezTo>
                <a:cubicBezTo>
                  <a:pt x="83" y="3"/>
                  <a:pt x="84" y="3"/>
                  <a:pt x="85" y="3"/>
                </a:cubicBezTo>
                <a:cubicBezTo>
                  <a:pt x="86" y="3"/>
                  <a:pt x="86" y="3"/>
                  <a:pt x="87" y="4"/>
                </a:cubicBezTo>
                <a:cubicBezTo>
                  <a:pt x="87" y="4"/>
                  <a:pt x="88" y="5"/>
                  <a:pt x="88" y="5"/>
                </a:cubicBezTo>
                <a:cubicBezTo>
                  <a:pt x="89" y="5"/>
                  <a:pt x="89" y="4"/>
                  <a:pt x="89" y="3"/>
                </a:cubicBezTo>
                <a:cubicBezTo>
                  <a:pt x="89" y="2"/>
                  <a:pt x="89" y="1"/>
                  <a:pt x="88" y="1"/>
                </a:cubicBezTo>
                <a:cubicBezTo>
                  <a:pt x="87" y="0"/>
                  <a:pt x="86" y="0"/>
                  <a:pt x="85" y="0"/>
                </a:cubicBezTo>
                <a:moveTo>
                  <a:pt x="97" y="0"/>
                </a:moveTo>
                <a:cubicBezTo>
                  <a:pt x="97" y="0"/>
                  <a:pt x="96" y="0"/>
                  <a:pt x="96" y="1"/>
                </a:cubicBezTo>
                <a:cubicBezTo>
                  <a:pt x="94" y="2"/>
                  <a:pt x="93" y="4"/>
                  <a:pt x="93" y="5"/>
                </a:cubicBezTo>
                <a:cubicBezTo>
                  <a:pt x="87" y="13"/>
                  <a:pt x="85" y="21"/>
                  <a:pt x="85" y="29"/>
                </a:cubicBezTo>
                <a:cubicBezTo>
                  <a:pt x="85" y="32"/>
                  <a:pt x="85" y="34"/>
                  <a:pt x="86" y="37"/>
                </a:cubicBezTo>
                <a:cubicBezTo>
                  <a:pt x="86" y="38"/>
                  <a:pt x="86" y="38"/>
                  <a:pt x="86" y="38"/>
                </a:cubicBezTo>
                <a:cubicBezTo>
                  <a:pt x="86" y="39"/>
                  <a:pt x="87" y="39"/>
                  <a:pt x="87" y="39"/>
                </a:cubicBezTo>
                <a:cubicBezTo>
                  <a:pt x="88" y="39"/>
                  <a:pt x="89" y="39"/>
                  <a:pt x="89" y="38"/>
                </a:cubicBezTo>
                <a:cubicBezTo>
                  <a:pt x="89" y="37"/>
                  <a:pt x="89" y="37"/>
                  <a:pt x="89" y="37"/>
                </a:cubicBezTo>
                <a:cubicBezTo>
                  <a:pt x="88" y="34"/>
                  <a:pt x="88" y="31"/>
                  <a:pt x="88" y="29"/>
                </a:cubicBezTo>
                <a:cubicBezTo>
                  <a:pt x="88" y="22"/>
                  <a:pt x="90" y="14"/>
                  <a:pt x="95" y="7"/>
                </a:cubicBezTo>
                <a:cubicBezTo>
                  <a:pt x="96" y="5"/>
                  <a:pt x="97" y="4"/>
                  <a:pt x="98" y="3"/>
                </a:cubicBezTo>
                <a:cubicBezTo>
                  <a:pt x="98" y="2"/>
                  <a:pt x="98" y="2"/>
                  <a:pt x="98" y="2"/>
                </a:cubicBezTo>
                <a:cubicBezTo>
                  <a:pt x="98" y="1"/>
                  <a:pt x="98" y="1"/>
                  <a:pt x="98" y="1"/>
                </a:cubicBezTo>
                <a:cubicBezTo>
                  <a:pt x="98" y="0"/>
                  <a:pt x="97" y="0"/>
                  <a:pt x="97" y="0"/>
                </a:cubicBezTo>
                <a:moveTo>
                  <a:pt x="202" y="0"/>
                </a:moveTo>
                <a:cubicBezTo>
                  <a:pt x="200" y="0"/>
                  <a:pt x="198" y="1"/>
                  <a:pt x="196" y="2"/>
                </a:cubicBezTo>
                <a:cubicBezTo>
                  <a:pt x="195" y="3"/>
                  <a:pt x="194" y="5"/>
                  <a:pt x="193" y="6"/>
                </a:cubicBezTo>
                <a:cubicBezTo>
                  <a:pt x="193" y="7"/>
                  <a:pt x="193" y="7"/>
                  <a:pt x="193" y="7"/>
                </a:cubicBezTo>
                <a:cubicBezTo>
                  <a:pt x="193" y="8"/>
                  <a:pt x="194" y="8"/>
                  <a:pt x="195" y="8"/>
                </a:cubicBezTo>
                <a:cubicBezTo>
                  <a:pt x="195" y="8"/>
                  <a:pt x="196" y="8"/>
                  <a:pt x="196" y="7"/>
                </a:cubicBezTo>
                <a:cubicBezTo>
                  <a:pt x="196" y="7"/>
                  <a:pt x="196" y="6"/>
                  <a:pt x="197" y="6"/>
                </a:cubicBezTo>
                <a:cubicBezTo>
                  <a:pt x="197" y="5"/>
                  <a:pt x="198" y="5"/>
                  <a:pt x="199" y="4"/>
                </a:cubicBezTo>
                <a:cubicBezTo>
                  <a:pt x="200" y="3"/>
                  <a:pt x="201" y="3"/>
                  <a:pt x="202" y="3"/>
                </a:cubicBezTo>
                <a:cubicBezTo>
                  <a:pt x="204" y="3"/>
                  <a:pt x="205" y="4"/>
                  <a:pt x="205" y="6"/>
                </a:cubicBezTo>
                <a:cubicBezTo>
                  <a:pt x="205" y="8"/>
                  <a:pt x="201" y="11"/>
                  <a:pt x="194" y="15"/>
                </a:cubicBezTo>
                <a:cubicBezTo>
                  <a:pt x="192" y="15"/>
                  <a:pt x="191" y="16"/>
                  <a:pt x="191" y="16"/>
                </a:cubicBezTo>
                <a:cubicBezTo>
                  <a:pt x="190" y="17"/>
                  <a:pt x="190" y="17"/>
                  <a:pt x="190" y="18"/>
                </a:cubicBezTo>
                <a:cubicBezTo>
                  <a:pt x="190" y="18"/>
                  <a:pt x="191" y="19"/>
                  <a:pt x="192" y="19"/>
                </a:cubicBezTo>
                <a:cubicBezTo>
                  <a:pt x="203" y="19"/>
                  <a:pt x="203" y="19"/>
                  <a:pt x="203" y="19"/>
                </a:cubicBezTo>
                <a:cubicBezTo>
                  <a:pt x="204" y="19"/>
                  <a:pt x="205" y="18"/>
                  <a:pt x="205" y="17"/>
                </a:cubicBezTo>
                <a:cubicBezTo>
                  <a:pt x="205" y="16"/>
                  <a:pt x="204" y="16"/>
                  <a:pt x="203" y="16"/>
                </a:cubicBezTo>
                <a:cubicBezTo>
                  <a:pt x="197" y="16"/>
                  <a:pt x="197" y="16"/>
                  <a:pt x="197" y="16"/>
                </a:cubicBezTo>
                <a:cubicBezTo>
                  <a:pt x="199" y="15"/>
                  <a:pt x="200" y="14"/>
                  <a:pt x="202" y="13"/>
                </a:cubicBezTo>
                <a:cubicBezTo>
                  <a:pt x="204" y="12"/>
                  <a:pt x="205" y="11"/>
                  <a:pt x="206" y="10"/>
                </a:cubicBezTo>
                <a:cubicBezTo>
                  <a:pt x="207" y="9"/>
                  <a:pt x="208" y="7"/>
                  <a:pt x="208" y="6"/>
                </a:cubicBezTo>
                <a:cubicBezTo>
                  <a:pt x="208" y="4"/>
                  <a:pt x="207" y="3"/>
                  <a:pt x="206" y="2"/>
                </a:cubicBezTo>
                <a:cubicBezTo>
                  <a:pt x="205" y="1"/>
                  <a:pt x="203" y="0"/>
                  <a:pt x="202" y="0"/>
                </a:cubicBezTo>
                <a:moveTo>
                  <a:pt x="258" y="27"/>
                </a:moveTo>
                <a:cubicBezTo>
                  <a:pt x="256" y="27"/>
                  <a:pt x="255" y="27"/>
                  <a:pt x="254" y="26"/>
                </a:cubicBezTo>
                <a:cubicBezTo>
                  <a:pt x="253" y="25"/>
                  <a:pt x="252" y="24"/>
                  <a:pt x="252" y="22"/>
                </a:cubicBezTo>
                <a:cubicBezTo>
                  <a:pt x="252" y="19"/>
                  <a:pt x="253" y="17"/>
                  <a:pt x="256" y="15"/>
                </a:cubicBezTo>
                <a:cubicBezTo>
                  <a:pt x="258" y="13"/>
                  <a:pt x="260" y="12"/>
                  <a:pt x="263" y="12"/>
                </a:cubicBezTo>
                <a:cubicBezTo>
                  <a:pt x="264" y="12"/>
                  <a:pt x="265" y="13"/>
                  <a:pt x="267" y="13"/>
                </a:cubicBezTo>
                <a:cubicBezTo>
                  <a:pt x="268" y="14"/>
                  <a:pt x="268" y="16"/>
                  <a:pt x="268" y="17"/>
                </a:cubicBezTo>
                <a:cubicBezTo>
                  <a:pt x="268" y="20"/>
                  <a:pt x="267" y="22"/>
                  <a:pt x="265" y="24"/>
                </a:cubicBezTo>
                <a:cubicBezTo>
                  <a:pt x="263" y="26"/>
                  <a:pt x="260" y="27"/>
                  <a:pt x="258" y="27"/>
                </a:cubicBezTo>
                <a:moveTo>
                  <a:pt x="274" y="0"/>
                </a:moveTo>
                <a:cubicBezTo>
                  <a:pt x="269" y="0"/>
                  <a:pt x="264" y="2"/>
                  <a:pt x="259" y="6"/>
                </a:cubicBezTo>
                <a:cubicBezTo>
                  <a:pt x="255" y="9"/>
                  <a:pt x="252" y="13"/>
                  <a:pt x="250" y="18"/>
                </a:cubicBezTo>
                <a:cubicBezTo>
                  <a:pt x="250" y="20"/>
                  <a:pt x="249" y="21"/>
                  <a:pt x="249" y="22"/>
                </a:cubicBezTo>
                <a:cubicBezTo>
                  <a:pt x="249" y="24"/>
                  <a:pt x="250" y="26"/>
                  <a:pt x="252" y="28"/>
                </a:cubicBezTo>
                <a:cubicBezTo>
                  <a:pt x="253" y="29"/>
                  <a:pt x="255" y="30"/>
                  <a:pt x="258" y="30"/>
                </a:cubicBezTo>
                <a:cubicBezTo>
                  <a:pt x="261" y="30"/>
                  <a:pt x="264" y="29"/>
                  <a:pt x="267" y="26"/>
                </a:cubicBezTo>
                <a:cubicBezTo>
                  <a:pt x="270" y="24"/>
                  <a:pt x="271" y="21"/>
                  <a:pt x="271" y="17"/>
                </a:cubicBezTo>
                <a:cubicBezTo>
                  <a:pt x="271" y="15"/>
                  <a:pt x="270" y="13"/>
                  <a:pt x="269" y="11"/>
                </a:cubicBezTo>
                <a:cubicBezTo>
                  <a:pt x="267" y="10"/>
                  <a:pt x="265" y="9"/>
                  <a:pt x="263" y="9"/>
                </a:cubicBezTo>
                <a:cubicBezTo>
                  <a:pt x="261" y="9"/>
                  <a:pt x="260" y="9"/>
                  <a:pt x="259" y="10"/>
                </a:cubicBezTo>
                <a:cubicBezTo>
                  <a:pt x="263" y="5"/>
                  <a:pt x="269" y="3"/>
                  <a:pt x="274" y="3"/>
                </a:cubicBezTo>
                <a:cubicBezTo>
                  <a:pt x="275" y="3"/>
                  <a:pt x="276" y="3"/>
                  <a:pt x="276" y="2"/>
                </a:cubicBezTo>
                <a:cubicBezTo>
                  <a:pt x="276" y="1"/>
                  <a:pt x="275" y="0"/>
                  <a:pt x="274" y="0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268" y="0"/>
            <a:ext cx="89194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875200" y="2362075"/>
            <a:ext cx="4159500" cy="8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875200" y="1312050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highlight>
                  <a:schemeClr val="accen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875200" y="3118075"/>
            <a:ext cx="4159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974386" y="4676775"/>
            <a:ext cx="3012140" cy="278809"/>
          </a:xfrm>
          <a:custGeom>
            <a:avLst/>
            <a:gdLst/>
            <a:ahLst/>
            <a:cxnLst/>
            <a:rect l="l" t="t" r="r" b="b"/>
            <a:pathLst>
              <a:path w="428" h="39" extrusionOk="0">
                <a:moveTo>
                  <a:pt x="155" y="19"/>
                </a:moveTo>
                <a:cubicBezTo>
                  <a:pt x="137" y="19"/>
                  <a:pt x="137" y="19"/>
                  <a:pt x="137" y="19"/>
                </a:cubicBezTo>
                <a:cubicBezTo>
                  <a:pt x="136" y="19"/>
                  <a:pt x="136" y="19"/>
                  <a:pt x="136" y="20"/>
                </a:cubicBezTo>
                <a:cubicBezTo>
                  <a:pt x="136" y="21"/>
                  <a:pt x="136" y="22"/>
                  <a:pt x="137" y="22"/>
                </a:cubicBezTo>
                <a:cubicBezTo>
                  <a:pt x="155" y="22"/>
                  <a:pt x="155" y="22"/>
                  <a:pt x="155" y="22"/>
                </a:cubicBezTo>
                <a:cubicBezTo>
                  <a:pt x="156" y="22"/>
                  <a:pt x="157" y="21"/>
                  <a:pt x="157" y="20"/>
                </a:cubicBezTo>
                <a:cubicBezTo>
                  <a:pt x="157" y="19"/>
                  <a:pt x="156" y="19"/>
                  <a:pt x="155" y="19"/>
                </a:cubicBezTo>
                <a:moveTo>
                  <a:pt x="157" y="13"/>
                </a:moveTo>
                <a:cubicBezTo>
                  <a:pt x="139" y="13"/>
                  <a:pt x="139" y="13"/>
                  <a:pt x="139" y="13"/>
                </a:cubicBezTo>
                <a:cubicBezTo>
                  <a:pt x="138" y="13"/>
                  <a:pt x="138" y="13"/>
                  <a:pt x="138" y="14"/>
                </a:cubicBezTo>
                <a:cubicBezTo>
                  <a:pt x="138" y="15"/>
                  <a:pt x="138" y="16"/>
                  <a:pt x="139" y="16"/>
                </a:cubicBezTo>
                <a:cubicBezTo>
                  <a:pt x="157" y="16"/>
                  <a:pt x="157" y="16"/>
                  <a:pt x="157" y="16"/>
                </a:cubicBezTo>
                <a:cubicBezTo>
                  <a:pt x="158" y="16"/>
                  <a:pt x="159" y="15"/>
                  <a:pt x="159" y="14"/>
                </a:cubicBezTo>
                <a:cubicBezTo>
                  <a:pt x="159" y="13"/>
                  <a:pt x="158" y="13"/>
                  <a:pt x="157" y="13"/>
                </a:cubicBezTo>
                <a:moveTo>
                  <a:pt x="115" y="9"/>
                </a:moveTo>
                <a:cubicBezTo>
                  <a:pt x="114" y="9"/>
                  <a:pt x="114" y="9"/>
                  <a:pt x="114" y="10"/>
                </a:cubicBezTo>
                <a:cubicBezTo>
                  <a:pt x="105" y="17"/>
                  <a:pt x="105" y="17"/>
                  <a:pt x="105" y="17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01" y="9"/>
                  <a:pt x="100" y="9"/>
                  <a:pt x="100" y="9"/>
                </a:cubicBezTo>
                <a:cubicBezTo>
                  <a:pt x="99" y="9"/>
                  <a:pt x="99" y="9"/>
                  <a:pt x="99" y="10"/>
                </a:cubicBezTo>
                <a:cubicBezTo>
                  <a:pt x="98" y="10"/>
                  <a:pt x="98" y="10"/>
                  <a:pt x="98" y="11"/>
                </a:cubicBezTo>
                <a:cubicBezTo>
                  <a:pt x="98" y="11"/>
                  <a:pt x="98" y="11"/>
                  <a:pt x="98" y="11"/>
                </a:cubicBezTo>
                <a:cubicBezTo>
                  <a:pt x="103" y="19"/>
                  <a:pt x="103" y="19"/>
                  <a:pt x="103" y="19"/>
                </a:cubicBezTo>
                <a:cubicBezTo>
                  <a:pt x="94" y="28"/>
                  <a:pt x="94" y="28"/>
                  <a:pt x="94" y="28"/>
                </a:cubicBezTo>
                <a:cubicBezTo>
                  <a:pt x="94" y="28"/>
                  <a:pt x="93" y="28"/>
                  <a:pt x="93" y="29"/>
                </a:cubicBezTo>
                <a:cubicBezTo>
                  <a:pt x="93" y="29"/>
                  <a:pt x="94" y="29"/>
                  <a:pt x="94" y="30"/>
                </a:cubicBezTo>
                <a:cubicBezTo>
                  <a:pt x="94" y="30"/>
                  <a:pt x="95" y="30"/>
                  <a:pt x="95" y="30"/>
                </a:cubicBezTo>
                <a:cubicBezTo>
                  <a:pt x="95" y="30"/>
                  <a:pt x="96" y="30"/>
                  <a:pt x="96" y="30"/>
                </a:cubicBezTo>
                <a:cubicBezTo>
                  <a:pt x="104" y="22"/>
                  <a:pt x="104" y="22"/>
                  <a:pt x="104" y="22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30"/>
                  <a:pt x="109" y="30"/>
                  <a:pt x="110" y="30"/>
                </a:cubicBezTo>
                <a:cubicBezTo>
                  <a:pt x="110" y="30"/>
                  <a:pt x="111" y="30"/>
                  <a:pt x="111" y="30"/>
                </a:cubicBezTo>
                <a:cubicBezTo>
                  <a:pt x="111" y="29"/>
                  <a:pt x="111" y="29"/>
                  <a:pt x="111" y="29"/>
                </a:cubicBezTo>
                <a:cubicBezTo>
                  <a:pt x="111" y="28"/>
                  <a:pt x="111" y="28"/>
                  <a:pt x="111" y="28"/>
                </a:cubicBezTo>
                <a:cubicBezTo>
                  <a:pt x="107" y="20"/>
                  <a:pt x="107" y="20"/>
                  <a:pt x="107" y="20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11"/>
                  <a:pt x="116" y="11"/>
                  <a:pt x="116" y="11"/>
                </a:cubicBezTo>
                <a:cubicBezTo>
                  <a:pt x="116" y="10"/>
                  <a:pt x="116" y="10"/>
                  <a:pt x="116" y="10"/>
                </a:cubicBezTo>
                <a:cubicBezTo>
                  <a:pt x="115" y="9"/>
                  <a:pt x="115" y="9"/>
                  <a:pt x="115" y="9"/>
                </a:cubicBezTo>
                <a:moveTo>
                  <a:pt x="188" y="9"/>
                </a:moveTo>
                <a:cubicBezTo>
                  <a:pt x="188" y="9"/>
                  <a:pt x="188" y="9"/>
                  <a:pt x="187" y="10"/>
                </a:cubicBezTo>
                <a:cubicBezTo>
                  <a:pt x="179" y="17"/>
                  <a:pt x="179" y="17"/>
                  <a:pt x="179" y="17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4" y="9"/>
                  <a:pt x="174" y="9"/>
                  <a:pt x="173" y="9"/>
                </a:cubicBezTo>
                <a:cubicBezTo>
                  <a:pt x="173" y="9"/>
                  <a:pt x="173" y="9"/>
                  <a:pt x="172" y="10"/>
                </a:cubicBezTo>
                <a:cubicBezTo>
                  <a:pt x="172" y="10"/>
                  <a:pt x="172" y="10"/>
                  <a:pt x="172" y="11"/>
                </a:cubicBezTo>
                <a:cubicBezTo>
                  <a:pt x="172" y="11"/>
                  <a:pt x="172" y="11"/>
                  <a:pt x="172" y="11"/>
                </a:cubicBezTo>
                <a:cubicBezTo>
                  <a:pt x="177" y="19"/>
                  <a:pt x="177" y="19"/>
                  <a:pt x="177" y="19"/>
                </a:cubicBezTo>
                <a:cubicBezTo>
                  <a:pt x="168" y="28"/>
                  <a:pt x="168" y="28"/>
                  <a:pt x="168" y="28"/>
                </a:cubicBezTo>
                <a:cubicBezTo>
                  <a:pt x="167" y="28"/>
                  <a:pt x="167" y="28"/>
                  <a:pt x="167" y="29"/>
                </a:cubicBezTo>
                <a:cubicBezTo>
                  <a:pt x="167" y="29"/>
                  <a:pt x="167" y="29"/>
                  <a:pt x="168" y="30"/>
                </a:cubicBezTo>
                <a:cubicBezTo>
                  <a:pt x="168" y="30"/>
                  <a:pt x="168" y="30"/>
                  <a:pt x="169" y="30"/>
                </a:cubicBezTo>
                <a:cubicBezTo>
                  <a:pt x="169" y="30"/>
                  <a:pt x="169" y="30"/>
                  <a:pt x="170" y="30"/>
                </a:cubicBezTo>
                <a:cubicBezTo>
                  <a:pt x="178" y="22"/>
                  <a:pt x="178" y="22"/>
                  <a:pt x="178" y="22"/>
                </a:cubicBezTo>
                <a:cubicBezTo>
                  <a:pt x="182" y="29"/>
                  <a:pt x="182" y="29"/>
                  <a:pt x="182" y="29"/>
                </a:cubicBezTo>
                <a:cubicBezTo>
                  <a:pt x="183" y="30"/>
                  <a:pt x="183" y="30"/>
                  <a:pt x="184" y="30"/>
                </a:cubicBezTo>
                <a:cubicBezTo>
                  <a:pt x="184" y="30"/>
                  <a:pt x="184" y="30"/>
                  <a:pt x="185" y="30"/>
                </a:cubicBezTo>
                <a:cubicBezTo>
                  <a:pt x="185" y="29"/>
                  <a:pt x="185" y="29"/>
                  <a:pt x="185" y="29"/>
                </a:cubicBezTo>
                <a:cubicBezTo>
                  <a:pt x="185" y="28"/>
                  <a:pt x="185" y="28"/>
                  <a:pt x="185" y="28"/>
                </a:cubicBezTo>
                <a:cubicBezTo>
                  <a:pt x="180" y="20"/>
                  <a:pt x="180" y="20"/>
                  <a:pt x="180" y="20"/>
                </a:cubicBezTo>
                <a:cubicBezTo>
                  <a:pt x="189" y="12"/>
                  <a:pt x="189" y="12"/>
                  <a:pt x="189" y="12"/>
                </a:cubicBezTo>
                <a:cubicBezTo>
                  <a:pt x="190" y="11"/>
                  <a:pt x="190" y="11"/>
                  <a:pt x="190" y="11"/>
                </a:cubicBezTo>
                <a:cubicBezTo>
                  <a:pt x="190" y="10"/>
                  <a:pt x="190" y="10"/>
                  <a:pt x="189" y="10"/>
                </a:cubicBezTo>
                <a:cubicBezTo>
                  <a:pt x="189" y="9"/>
                  <a:pt x="189" y="9"/>
                  <a:pt x="188" y="9"/>
                </a:cubicBezTo>
                <a:moveTo>
                  <a:pt x="292" y="9"/>
                </a:moveTo>
                <a:cubicBezTo>
                  <a:pt x="291" y="10"/>
                  <a:pt x="291" y="10"/>
                  <a:pt x="291" y="10"/>
                </a:cubicBezTo>
                <a:cubicBezTo>
                  <a:pt x="282" y="17"/>
                  <a:pt x="282" y="17"/>
                  <a:pt x="282" y="17"/>
                </a:cubicBezTo>
                <a:cubicBezTo>
                  <a:pt x="278" y="10"/>
                  <a:pt x="278" y="10"/>
                  <a:pt x="278" y="10"/>
                </a:cubicBezTo>
                <a:cubicBezTo>
                  <a:pt x="278" y="9"/>
                  <a:pt x="277" y="9"/>
                  <a:pt x="277" y="9"/>
                </a:cubicBezTo>
                <a:cubicBezTo>
                  <a:pt x="276" y="9"/>
                  <a:pt x="276" y="9"/>
                  <a:pt x="276" y="10"/>
                </a:cubicBezTo>
                <a:cubicBezTo>
                  <a:pt x="275" y="10"/>
                  <a:pt x="275" y="10"/>
                  <a:pt x="275" y="11"/>
                </a:cubicBezTo>
                <a:cubicBezTo>
                  <a:pt x="275" y="11"/>
                  <a:pt x="275" y="11"/>
                  <a:pt x="275" y="11"/>
                </a:cubicBezTo>
                <a:cubicBezTo>
                  <a:pt x="280" y="19"/>
                  <a:pt x="280" y="19"/>
                  <a:pt x="280" y="19"/>
                </a:cubicBezTo>
                <a:cubicBezTo>
                  <a:pt x="271" y="28"/>
                  <a:pt x="271" y="28"/>
                  <a:pt x="271" y="28"/>
                </a:cubicBezTo>
                <a:cubicBezTo>
                  <a:pt x="271" y="28"/>
                  <a:pt x="270" y="28"/>
                  <a:pt x="270" y="29"/>
                </a:cubicBezTo>
                <a:cubicBezTo>
                  <a:pt x="270" y="29"/>
                  <a:pt x="271" y="29"/>
                  <a:pt x="271" y="30"/>
                </a:cubicBezTo>
                <a:cubicBezTo>
                  <a:pt x="271" y="30"/>
                  <a:pt x="272" y="30"/>
                  <a:pt x="272" y="30"/>
                </a:cubicBezTo>
                <a:cubicBezTo>
                  <a:pt x="272" y="30"/>
                  <a:pt x="273" y="30"/>
                  <a:pt x="273" y="30"/>
                </a:cubicBezTo>
                <a:cubicBezTo>
                  <a:pt x="281" y="22"/>
                  <a:pt x="281" y="22"/>
                  <a:pt x="281" y="22"/>
                </a:cubicBezTo>
                <a:cubicBezTo>
                  <a:pt x="286" y="29"/>
                  <a:pt x="286" y="29"/>
                  <a:pt x="286" y="29"/>
                </a:cubicBezTo>
                <a:cubicBezTo>
                  <a:pt x="286" y="30"/>
                  <a:pt x="286" y="30"/>
                  <a:pt x="287" y="30"/>
                </a:cubicBezTo>
                <a:cubicBezTo>
                  <a:pt x="287" y="30"/>
                  <a:pt x="288" y="30"/>
                  <a:pt x="288" y="30"/>
                </a:cubicBezTo>
                <a:cubicBezTo>
                  <a:pt x="288" y="29"/>
                  <a:pt x="288" y="29"/>
                  <a:pt x="288" y="29"/>
                </a:cubicBezTo>
                <a:cubicBezTo>
                  <a:pt x="288" y="28"/>
                  <a:pt x="288" y="28"/>
                  <a:pt x="288" y="28"/>
                </a:cubicBezTo>
                <a:cubicBezTo>
                  <a:pt x="284" y="20"/>
                  <a:pt x="284" y="20"/>
                  <a:pt x="284" y="20"/>
                </a:cubicBezTo>
                <a:cubicBezTo>
                  <a:pt x="293" y="12"/>
                  <a:pt x="293" y="12"/>
                  <a:pt x="293" y="12"/>
                </a:cubicBezTo>
                <a:cubicBezTo>
                  <a:pt x="293" y="11"/>
                  <a:pt x="293" y="11"/>
                  <a:pt x="293" y="11"/>
                </a:cubicBezTo>
                <a:cubicBezTo>
                  <a:pt x="293" y="10"/>
                  <a:pt x="293" y="10"/>
                  <a:pt x="293" y="10"/>
                </a:cubicBezTo>
                <a:cubicBezTo>
                  <a:pt x="292" y="9"/>
                  <a:pt x="292" y="9"/>
                  <a:pt x="292" y="9"/>
                </a:cubicBezTo>
                <a:moveTo>
                  <a:pt x="50" y="7"/>
                </a:moveTo>
                <a:cubicBezTo>
                  <a:pt x="49" y="7"/>
                  <a:pt x="49" y="7"/>
                  <a:pt x="49" y="8"/>
                </a:cubicBezTo>
                <a:cubicBezTo>
                  <a:pt x="46" y="16"/>
                  <a:pt x="46" y="16"/>
                  <a:pt x="46" y="16"/>
                </a:cubicBezTo>
                <a:cubicBezTo>
                  <a:pt x="39" y="16"/>
                  <a:pt x="39" y="16"/>
                  <a:pt x="39" y="16"/>
                </a:cubicBezTo>
                <a:cubicBezTo>
                  <a:pt x="38" y="16"/>
                  <a:pt x="37" y="16"/>
                  <a:pt x="37" y="17"/>
                </a:cubicBezTo>
                <a:cubicBezTo>
                  <a:pt x="37" y="18"/>
                  <a:pt x="38" y="19"/>
                  <a:pt x="39" y="19"/>
                </a:cubicBezTo>
                <a:cubicBezTo>
                  <a:pt x="46" y="19"/>
                  <a:pt x="46" y="19"/>
                  <a:pt x="46" y="19"/>
                </a:cubicBezTo>
                <a:cubicBezTo>
                  <a:pt x="45" y="20"/>
                  <a:pt x="45" y="21"/>
                  <a:pt x="44" y="23"/>
                </a:cubicBezTo>
                <a:cubicBezTo>
                  <a:pt x="44" y="25"/>
                  <a:pt x="44" y="26"/>
                  <a:pt x="44" y="26"/>
                </a:cubicBezTo>
                <a:cubicBezTo>
                  <a:pt x="44" y="27"/>
                  <a:pt x="44" y="28"/>
                  <a:pt x="45" y="28"/>
                </a:cubicBezTo>
                <a:cubicBezTo>
                  <a:pt x="46" y="28"/>
                  <a:pt x="46" y="27"/>
                  <a:pt x="47" y="27"/>
                </a:cubicBezTo>
                <a:cubicBezTo>
                  <a:pt x="49" y="19"/>
                  <a:pt x="49" y="19"/>
                  <a:pt x="49" y="19"/>
                </a:cubicBezTo>
                <a:cubicBezTo>
                  <a:pt x="57" y="19"/>
                  <a:pt x="57" y="19"/>
                  <a:pt x="57" y="19"/>
                </a:cubicBezTo>
                <a:cubicBezTo>
                  <a:pt x="58" y="19"/>
                  <a:pt x="58" y="18"/>
                  <a:pt x="58" y="17"/>
                </a:cubicBezTo>
                <a:cubicBezTo>
                  <a:pt x="58" y="16"/>
                  <a:pt x="58" y="16"/>
                  <a:pt x="57" y="16"/>
                </a:cubicBezTo>
                <a:cubicBezTo>
                  <a:pt x="50" y="16"/>
                  <a:pt x="50" y="16"/>
                  <a:pt x="50" y="16"/>
                </a:cubicBezTo>
                <a:cubicBezTo>
                  <a:pt x="50" y="15"/>
                  <a:pt x="50" y="13"/>
                  <a:pt x="51" y="12"/>
                </a:cubicBezTo>
                <a:cubicBezTo>
                  <a:pt x="51" y="10"/>
                  <a:pt x="51" y="9"/>
                  <a:pt x="51" y="8"/>
                </a:cubicBezTo>
                <a:cubicBezTo>
                  <a:pt x="51" y="7"/>
                  <a:pt x="51" y="7"/>
                  <a:pt x="50" y="7"/>
                </a:cubicBezTo>
                <a:moveTo>
                  <a:pt x="230" y="7"/>
                </a:moveTo>
                <a:cubicBezTo>
                  <a:pt x="229" y="7"/>
                  <a:pt x="229" y="7"/>
                  <a:pt x="228" y="8"/>
                </a:cubicBezTo>
                <a:cubicBezTo>
                  <a:pt x="226" y="16"/>
                  <a:pt x="226" y="16"/>
                  <a:pt x="226" y="16"/>
                </a:cubicBezTo>
                <a:cubicBezTo>
                  <a:pt x="219" y="16"/>
                  <a:pt x="219" y="16"/>
                  <a:pt x="219" y="16"/>
                </a:cubicBezTo>
                <a:cubicBezTo>
                  <a:pt x="218" y="16"/>
                  <a:pt x="217" y="16"/>
                  <a:pt x="217" y="17"/>
                </a:cubicBezTo>
                <a:cubicBezTo>
                  <a:pt x="217" y="18"/>
                  <a:pt x="218" y="19"/>
                  <a:pt x="219" y="19"/>
                </a:cubicBezTo>
                <a:cubicBezTo>
                  <a:pt x="226" y="19"/>
                  <a:pt x="226" y="19"/>
                  <a:pt x="226" y="19"/>
                </a:cubicBezTo>
                <a:cubicBezTo>
                  <a:pt x="225" y="20"/>
                  <a:pt x="225" y="21"/>
                  <a:pt x="224" y="23"/>
                </a:cubicBezTo>
                <a:cubicBezTo>
                  <a:pt x="224" y="25"/>
                  <a:pt x="224" y="26"/>
                  <a:pt x="224" y="26"/>
                </a:cubicBezTo>
                <a:cubicBezTo>
                  <a:pt x="224" y="27"/>
                  <a:pt x="224" y="28"/>
                  <a:pt x="225" y="28"/>
                </a:cubicBezTo>
                <a:cubicBezTo>
                  <a:pt x="226" y="28"/>
                  <a:pt x="226" y="27"/>
                  <a:pt x="227" y="27"/>
                </a:cubicBezTo>
                <a:cubicBezTo>
                  <a:pt x="229" y="19"/>
                  <a:pt x="229" y="19"/>
                  <a:pt x="229" y="19"/>
                </a:cubicBezTo>
                <a:cubicBezTo>
                  <a:pt x="237" y="19"/>
                  <a:pt x="237" y="19"/>
                  <a:pt x="237" y="19"/>
                </a:cubicBezTo>
                <a:cubicBezTo>
                  <a:pt x="238" y="19"/>
                  <a:pt x="238" y="18"/>
                  <a:pt x="238" y="17"/>
                </a:cubicBezTo>
                <a:cubicBezTo>
                  <a:pt x="238" y="16"/>
                  <a:pt x="238" y="16"/>
                  <a:pt x="237" y="16"/>
                </a:cubicBezTo>
                <a:cubicBezTo>
                  <a:pt x="229" y="16"/>
                  <a:pt x="229" y="16"/>
                  <a:pt x="229" y="16"/>
                </a:cubicBezTo>
                <a:cubicBezTo>
                  <a:pt x="230" y="15"/>
                  <a:pt x="230" y="13"/>
                  <a:pt x="231" y="12"/>
                </a:cubicBezTo>
                <a:cubicBezTo>
                  <a:pt x="231" y="10"/>
                  <a:pt x="231" y="9"/>
                  <a:pt x="231" y="8"/>
                </a:cubicBezTo>
                <a:cubicBezTo>
                  <a:pt x="231" y="7"/>
                  <a:pt x="231" y="7"/>
                  <a:pt x="230" y="7"/>
                </a:cubicBezTo>
                <a:moveTo>
                  <a:pt x="317" y="7"/>
                </a:moveTo>
                <a:cubicBezTo>
                  <a:pt x="316" y="7"/>
                  <a:pt x="315" y="7"/>
                  <a:pt x="315" y="8"/>
                </a:cubicBezTo>
                <a:cubicBezTo>
                  <a:pt x="313" y="16"/>
                  <a:pt x="313" y="16"/>
                  <a:pt x="313" y="16"/>
                </a:cubicBezTo>
                <a:cubicBezTo>
                  <a:pt x="305" y="16"/>
                  <a:pt x="305" y="16"/>
                  <a:pt x="305" y="16"/>
                </a:cubicBezTo>
                <a:cubicBezTo>
                  <a:pt x="304" y="16"/>
                  <a:pt x="304" y="16"/>
                  <a:pt x="304" y="17"/>
                </a:cubicBezTo>
                <a:cubicBezTo>
                  <a:pt x="304" y="18"/>
                  <a:pt x="304" y="19"/>
                  <a:pt x="305" y="19"/>
                </a:cubicBezTo>
                <a:cubicBezTo>
                  <a:pt x="312" y="19"/>
                  <a:pt x="312" y="19"/>
                  <a:pt x="312" y="19"/>
                </a:cubicBezTo>
                <a:cubicBezTo>
                  <a:pt x="312" y="20"/>
                  <a:pt x="312" y="21"/>
                  <a:pt x="311" y="23"/>
                </a:cubicBezTo>
                <a:cubicBezTo>
                  <a:pt x="311" y="25"/>
                  <a:pt x="310" y="26"/>
                  <a:pt x="310" y="26"/>
                </a:cubicBezTo>
                <a:cubicBezTo>
                  <a:pt x="310" y="27"/>
                  <a:pt x="311" y="28"/>
                  <a:pt x="312" y="28"/>
                </a:cubicBezTo>
                <a:cubicBezTo>
                  <a:pt x="313" y="28"/>
                  <a:pt x="313" y="27"/>
                  <a:pt x="313" y="27"/>
                </a:cubicBezTo>
                <a:cubicBezTo>
                  <a:pt x="315" y="19"/>
                  <a:pt x="315" y="19"/>
                  <a:pt x="315" y="19"/>
                </a:cubicBezTo>
                <a:cubicBezTo>
                  <a:pt x="323" y="19"/>
                  <a:pt x="323" y="19"/>
                  <a:pt x="323" y="19"/>
                </a:cubicBezTo>
                <a:cubicBezTo>
                  <a:pt x="324" y="19"/>
                  <a:pt x="325" y="18"/>
                  <a:pt x="325" y="17"/>
                </a:cubicBezTo>
                <a:cubicBezTo>
                  <a:pt x="325" y="16"/>
                  <a:pt x="324" y="16"/>
                  <a:pt x="323" y="16"/>
                </a:cubicBezTo>
                <a:cubicBezTo>
                  <a:pt x="316" y="16"/>
                  <a:pt x="316" y="16"/>
                  <a:pt x="316" y="16"/>
                </a:cubicBezTo>
                <a:cubicBezTo>
                  <a:pt x="317" y="15"/>
                  <a:pt x="317" y="13"/>
                  <a:pt x="317" y="12"/>
                </a:cubicBezTo>
                <a:cubicBezTo>
                  <a:pt x="318" y="10"/>
                  <a:pt x="318" y="9"/>
                  <a:pt x="318" y="8"/>
                </a:cubicBezTo>
                <a:cubicBezTo>
                  <a:pt x="318" y="7"/>
                  <a:pt x="318" y="7"/>
                  <a:pt x="317" y="7"/>
                </a:cubicBezTo>
                <a:moveTo>
                  <a:pt x="383" y="7"/>
                </a:moveTo>
                <a:cubicBezTo>
                  <a:pt x="383" y="7"/>
                  <a:pt x="382" y="7"/>
                  <a:pt x="382" y="8"/>
                </a:cubicBezTo>
                <a:cubicBezTo>
                  <a:pt x="380" y="16"/>
                  <a:pt x="380" y="16"/>
                  <a:pt x="380" y="16"/>
                </a:cubicBezTo>
                <a:cubicBezTo>
                  <a:pt x="372" y="16"/>
                  <a:pt x="372" y="16"/>
                  <a:pt x="372" y="16"/>
                </a:cubicBezTo>
                <a:cubicBezTo>
                  <a:pt x="371" y="16"/>
                  <a:pt x="370" y="16"/>
                  <a:pt x="370" y="17"/>
                </a:cubicBezTo>
                <a:cubicBezTo>
                  <a:pt x="370" y="18"/>
                  <a:pt x="371" y="19"/>
                  <a:pt x="372" y="19"/>
                </a:cubicBezTo>
                <a:cubicBezTo>
                  <a:pt x="379" y="19"/>
                  <a:pt x="379" y="19"/>
                  <a:pt x="379" y="19"/>
                </a:cubicBezTo>
                <a:cubicBezTo>
                  <a:pt x="379" y="20"/>
                  <a:pt x="378" y="21"/>
                  <a:pt x="378" y="23"/>
                </a:cubicBezTo>
                <a:cubicBezTo>
                  <a:pt x="377" y="25"/>
                  <a:pt x="377" y="26"/>
                  <a:pt x="377" y="26"/>
                </a:cubicBezTo>
                <a:cubicBezTo>
                  <a:pt x="377" y="27"/>
                  <a:pt x="377" y="28"/>
                  <a:pt x="379" y="28"/>
                </a:cubicBezTo>
                <a:cubicBezTo>
                  <a:pt x="379" y="28"/>
                  <a:pt x="380" y="27"/>
                  <a:pt x="380" y="27"/>
                </a:cubicBezTo>
                <a:cubicBezTo>
                  <a:pt x="382" y="19"/>
                  <a:pt x="382" y="19"/>
                  <a:pt x="382" y="19"/>
                </a:cubicBezTo>
                <a:cubicBezTo>
                  <a:pt x="390" y="19"/>
                  <a:pt x="390" y="19"/>
                  <a:pt x="390" y="19"/>
                </a:cubicBezTo>
                <a:cubicBezTo>
                  <a:pt x="391" y="19"/>
                  <a:pt x="391" y="18"/>
                  <a:pt x="391" y="17"/>
                </a:cubicBezTo>
                <a:cubicBezTo>
                  <a:pt x="391" y="16"/>
                  <a:pt x="391" y="16"/>
                  <a:pt x="390" y="16"/>
                </a:cubicBezTo>
                <a:cubicBezTo>
                  <a:pt x="383" y="16"/>
                  <a:pt x="383" y="16"/>
                  <a:pt x="383" y="16"/>
                </a:cubicBezTo>
                <a:cubicBezTo>
                  <a:pt x="383" y="15"/>
                  <a:pt x="384" y="13"/>
                  <a:pt x="384" y="12"/>
                </a:cubicBezTo>
                <a:cubicBezTo>
                  <a:pt x="385" y="10"/>
                  <a:pt x="385" y="9"/>
                  <a:pt x="385" y="8"/>
                </a:cubicBezTo>
                <a:cubicBezTo>
                  <a:pt x="385" y="7"/>
                  <a:pt x="384" y="7"/>
                  <a:pt x="383" y="7"/>
                </a:cubicBezTo>
                <a:moveTo>
                  <a:pt x="12" y="23"/>
                </a:moveTo>
                <a:cubicBezTo>
                  <a:pt x="11" y="23"/>
                  <a:pt x="10" y="22"/>
                  <a:pt x="9" y="21"/>
                </a:cubicBezTo>
                <a:cubicBezTo>
                  <a:pt x="8" y="20"/>
                  <a:pt x="7" y="19"/>
                  <a:pt x="7" y="17"/>
                </a:cubicBezTo>
                <a:cubicBezTo>
                  <a:pt x="7" y="15"/>
                  <a:pt x="8" y="13"/>
                  <a:pt x="10" y="11"/>
                </a:cubicBezTo>
                <a:cubicBezTo>
                  <a:pt x="12" y="9"/>
                  <a:pt x="15" y="8"/>
                  <a:pt x="17" y="8"/>
                </a:cubicBezTo>
                <a:cubicBezTo>
                  <a:pt x="19" y="8"/>
                  <a:pt x="20" y="8"/>
                  <a:pt x="21" y="9"/>
                </a:cubicBezTo>
                <a:cubicBezTo>
                  <a:pt x="22" y="10"/>
                  <a:pt x="23" y="11"/>
                  <a:pt x="23" y="13"/>
                </a:cubicBezTo>
                <a:cubicBezTo>
                  <a:pt x="23" y="15"/>
                  <a:pt x="22" y="18"/>
                  <a:pt x="19" y="20"/>
                </a:cubicBezTo>
                <a:cubicBezTo>
                  <a:pt x="17" y="22"/>
                  <a:pt x="15" y="23"/>
                  <a:pt x="12" y="23"/>
                </a:cubicBezTo>
                <a:moveTo>
                  <a:pt x="17" y="5"/>
                </a:moveTo>
                <a:cubicBezTo>
                  <a:pt x="14" y="5"/>
                  <a:pt x="11" y="6"/>
                  <a:pt x="8" y="9"/>
                </a:cubicBezTo>
                <a:cubicBezTo>
                  <a:pt x="5" y="11"/>
                  <a:pt x="4" y="14"/>
                  <a:pt x="4" y="17"/>
                </a:cubicBezTo>
                <a:cubicBezTo>
                  <a:pt x="4" y="20"/>
                  <a:pt x="5" y="22"/>
                  <a:pt x="6" y="23"/>
                </a:cubicBezTo>
                <a:cubicBezTo>
                  <a:pt x="8" y="25"/>
                  <a:pt x="10" y="26"/>
                  <a:pt x="12" y="26"/>
                </a:cubicBezTo>
                <a:cubicBezTo>
                  <a:pt x="14" y="26"/>
                  <a:pt x="15" y="25"/>
                  <a:pt x="16" y="25"/>
                </a:cubicBezTo>
                <a:cubicBezTo>
                  <a:pt x="12" y="29"/>
                  <a:pt x="7" y="32"/>
                  <a:pt x="1" y="32"/>
                </a:cubicBezTo>
                <a:cubicBezTo>
                  <a:pt x="0" y="32"/>
                  <a:pt x="0" y="32"/>
                  <a:pt x="0" y="33"/>
                </a:cubicBezTo>
                <a:cubicBezTo>
                  <a:pt x="0" y="34"/>
                  <a:pt x="0" y="35"/>
                  <a:pt x="1" y="35"/>
                </a:cubicBezTo>
                <a:cubicBezTo>
                  <a:pt x="6" y="35"/>
                  <a:pt x="11" y="33"/>
                  <a:pt x="16" y="29"/>
                </a:cubicBezTo>
                <a:cubicBezTo>
                  <a:pt x="20" y="26"/>
                  <a:pt x="24" y="21"/>
                  <a:pt x="25" y="16"/>
                </a:cubicBezTo>
                <a:cubicBezTo>
                  <a:pt x="26" y="15"/>
                  <a:pt x="26" y="14"/>
                  <a:pt x="26" y="13"/>
                </a:cubicBezTo>
                <a:cubicBezTo>
                  <a:pt x="26" y="10"/>
                  <a:pt x="25" y="8"/>
                  <a:pt x="23" y="7"/>
                </a:cubicBezTo>
                <a:cubicBezTo>
                  <a:pt x="22" y="5"/>
                  <a:pt x="20" y="5"/>
                  <a:pt x="17" y="5"/>
                </a:cubicBezTo>
                <a:moveTo>
                  <a:pt x="346" y="23"/>
                </a:moveTo>
                <a:cubicBezTo>
                  <a:pt x="344" y="23"/>
                  <a:pt x="343" y="22"/>
                  <a:pt x="342" y="21"/>
                </a:cubicBezTo>
                <a:cubicBezTo>
                  <a:pt x="341" y="20"/>
                  <a:pt x="340" y="19"/>
                  <a:pt x="340" y="17"/>
                </a:cubicBezTo>
                <a:cubicBezTo>
                  <a:pt x="340" y="15"/>
                  <a:pt x="341" y="13"/>
                  <a:pt x="344" y="11"/>
                </a:cubicBezTo>
                <a:cubicBezTo>
                  <a:pt x="346" y="9"/>
                  <a:pt x="348" y="8"/>
                  <a:pt x="351" y="8"/>
                </a:cubicBezTo>
                <a:cubicBezTo>
                  <a:pt x="352" y="8"/>
                  <a:pt x="354" y="8"/>
                  <a:pt x="355" y="9"/>
                </a:cubicBezTo>
                <a:cubicBezTo>
                  <a:pt x="356" y="10"/>
                  <a:pt x="356" y="11"/>
                  <a:pt x="356" y="13"/>
                </a:cubicBezTo>
                <a:cubicBezTo>
                  <a:pt x="356" y="15"/>
                  <a:pt x="355" y="18"/>
                  <a:pt x="353" y="20"/>
                </a:cubicBezTo>
                <a:cubicBezTo>
                  <a:pt x="351" y="22"/>
                  <a:pt x="348" y="23"/>
                  <a:pt x="346" y="23"/>
                </a:cubicBezTo>
                <a:moveTo>
                  <a:pt x="351" y="5"/>
                </a:moveTo>
                <a:cubicBezTo>
                  <a:pt x="347" y="5"/>
                  <a:pt x="344" y="6"/>
                  <a:pt x="342" y="9"/>
                </a:cubicBezTo>
                <a:cubicBezTo>
                  <a:pt x="339" y="11"/>
                  <a:pt x="337" y="14"/>
                  <a:pt x="337" y="17"/>
                </a:cubicBezTo>
                <a:cubicBezTo>
                  <a:pt x="337" y="20"/>
                  <a:pt x="338" y="22"/>
                  <a:pt x="340" y="23"/>
                </a:cubicBezTo>
                <a:cubicBezTo>
                  <a:pt x="341" y="25"/>
                  <a:pt x="343" y="26"/>
                  <a:pt x="346" y="26"/>
                </a:cubicBezTo>
                <a:cubicBezTo>
                  <a:pt x="347" y="26"/>
                  <a:pt x="348" y="25"/>
                  <a:pt x="350" y="25"/>
                </a:cubicBezTo>
                <a:cubicBezTo>
                  <a:pt x="345" y="29"/>
                  <a:pt x="340" y="32"/>
                  <a:pt x="334" y="32"/>
                </a:cubicBezTo>
                <a:cubicBezTo>
                  <a:pt x="333" y="32"/>
                  <a:pt x="333" y="32"/>
                  <a:pt x="333" y="33"/>
                </a:cubicBezTo>
                <a:cubicBezTo>
                  <a:pt x="333" y="34"/>
                  <a:pt x="333" y="35"/>
                  <a:pt x="334" y="35"/>
                </a:cubicBezTo>
                <a:cubicBezTo>
                  <a:pt x="340" y="35"/>
                  <a:pt x="345" y="33"/>
                  <a:pt x="349" y="29"/>
                </a:cubicBezTo>
                <a:cubicBezTo>
                  <a:pt x="354" y="26"/>
                  <a:pt x="357" y="21"/>
                  <a:pt x="358" y="16"/>
                </a:cubicBezTo>
                <a:cubicBezTo>
                  <a:pt x="359" y="15"/>
                  <a:pt x="359" y="14"/>
                  <a:pt x="359" y="13"/>
                </a:cubicBezTo>
                <a:cubicBezTo>
                  <a:pt x="359" y="10"/>
                  <a:pt x="358" y="8"/>
                  <a:pt x="357" y="7"/>
                </a:cubicBezTo>
                <a:cubicBezTo>
                  <a:pt x="355" y="5"/>
                  <a:pt x="353" y="5"/>
                  <a:pt x="351" y="5"/>
                </a:cubicBezTo>
                <a:moveTo>
                  <a:pt x="426" y="5"/>
                </a:moveTo>
                <a:cubicBezTo>
                  <a:pt x="408" y="5"/>
                  <a:pt x="408" y="5"/>
                  <a:pt x="408" y="5"/>
                </a:cubicBezTo>
                <a:cubicBezTo>
                  <a:pt x="407" y="5"/>
                  <a:pt x="407" y="5"/>
                  <a:pt x="407" y="6"/>
                </a:cubicBezTo>
                <a:cubicBezTo>
                  <a:pt x="407" y="7"/>
                  <a:pt x="407" y="8"/>
                  <a:pt x="408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03" y="32"/>
                  <a:pt x="403" y="32"/>
                  <a:pt x="403" y="3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03" y="34"/>
                  <a:pt x="403" y="34"/>
                  <a:pt x="403" y="34"/>
                </a:cubicBezTo>
                <a:cubicBezTo>
                  <a:pt x="404" y="34"/>
                  <a:pt x="404" y="35"/>
                  <a:pt x="404" y="35"/>
                </a:cubicBezTo>
                <a:cubicBezTo>
                  <a:pt x="405" y="35"/>
                  <a:pt x="405" y="34"/>
                  <a:pt x="406" y="34"/>
                </a:cubicBezTo>
                <a:cubicBezTo>
                  <a:pt x="427" y="7"/>
                  <a:pt x="427" y="7"/>
                  <a:pt x="427" y="7"/>
                </a:cubicBezTo>
                <a:cubicBezTo>
                  <a:pt x="428" y="7"/>
                  <a:pt x="428" y="6"/>
                  <a:pt x="428" y="6"/>
                </a:cubicBezTo>
                <a:cubicBezTo>
                  <a:pt x="428" y="5"/>
                  <a:pt x="427" y="5"/>
                  <a:pt x="426" y="5"/>
                </a:cubicBezTo>
                <a:moveTo>
                  <a:pt x="122" y="0"/>
                </a:moveTo>
                <a:cubicBezTo>
                  <a:pt x="121" y="0"/>
                  <a:pt x="121" y="1"/>
                  <a:pt x="121" y="2"/>
                </a:cubicBezTo>
                <a:cubicBezTo>
                  <a:pt x="121" y="2"/>
                  <a:pt x="121" y="2"/>
                  <a:pt x="121" y="2"/>
                </a:cubicBezTo>
                <a:cubicBezTo>
                  <a:pt x="122" y="5"/>
                  <a:pt x="122" y="8"/>
                  <a:pt x="122" y="10"/>
                </a:cubicBezTo>
                <a:cubicBezTo>
                  <a:pt x="122" y="18"/>
                  <a:pt x="120" y="25"/>
                  <a:pt x="115" y="32"/>
                </a:cubicBezTo>
                <a:cubicBezTo>
                  <a:pt x="113" y="34"/>
                  <a:pt x="112" y="36"/>
                  <a:pt x="112" y="37"/>
                </a:cubicBezTo>
                <a:cubicBezTo>
                  <a:pt x="111" y="37"/>
                  <a:pt x="111" y="37"/>
                  <a:pt x="111" y="38"/>
                </a:cubicBezTo>
                <a:cubicBezTo>
                  <a:pt x="111" y="38"/>
                  <a:pt x="111" y="38"/>
                  <a:pt x="112" y="39"/>
                </a:cubicBezTo>
                <a:cubicBezTo>
                  <a:pt x="112" y="39"/>
                  <a:pt x="112" y="39"/>
                  <a:pt x="113" y="39"/>
                </a:cubicBezTo>
                <a:cubicBezTo>
                  <a:pt x="113" y="39"/>
                  <a:pt x="113" y="39"/>
                  <a:pt x="114" y="39"/>
                </a:cubicBezTo>
                <a:cubicBezTo>
                  <a:pt x="115" y="37"/>
                  <a:pt x="116" y="36"/>
                  <a:pt x="117" y="35"/>
                </a:cubicBezTo>
                <a:cubicBezTo>
                  <a:pt x="122" y="27"/>
                  <a:pt x="125" y="18"/>
                  <a:pt x="125" y="10"/>
                </a:cubicBezTo>
                <a:cubicBezTo>
                  <a:pt x="125" y="8"/>
                  <a:pt x="125" y="5"/>
                  <a:pt x="124" y="2"/>
                </a:cubicBezTo>
                <a:cubicBezTo>
                  <a:pt x="124" y="2"/>
                  <a:pt x="124" y="1"/>
                  <a:pt x="124" y="1"/>
                </a:cubicBezTo>
                <a:cubicBezTo>
                  <a:pt x="123" y="0"/>
                  <a:pt x="123" y="0"/>
                  <a:pt x="122" y="0"/>
                </a:cubicBezTo>
                <a:moveTo>
                  <a:pt x="85" y="0"/>
                </a:moveTo>
                <a:cubicBezTo>
                  <a:pt x="83" y="0"/>
                  <a:pt x="82" y="1"/>
                  <a:pt x="81" y="2"/>
                </a:cubicBezTo>
                <a:cubicBezTo>
                  <a:pt x="79" y="3"/>
                  <a:pt x="78" y="4"/>
                  <a:pt x="78" y="6"/>
                </a:cubicBezTo>
                <a:cubicBezTo>
                  <a:pt x="77" y="9"/>
                  <a:pt x="77" y="9"/>
                  <a:pt x="77" y="9"/>
                </a:cubicBezTo>
                <a:cubicBezTo>
                  <a:pt x="74" y="9"/>
                  <a:pt x="74" y="9"/>
                  <a:pt x="74" y="9"/>
                </a:cubicBezTo>
                <a:cubicBezTo>
                  <a:pt x="73" y="9"/>
                  <a:pt x="72" y="10"/>
                  <a:pt x="72" y="11"/>
                </a:cubicBezTo>
                <a:cubicBezTo>
                  <a:pt x="72" y="12"/>
                  <a:pt x="73" y="12"/>
                  <a:pt x="74" y="12"/>
                </a:cubicBezTo>
                <a:cubicBezTo>
                  <a:pt x="76" y="12"/>
                  <a:pt x="76" y="12"/>
                  <a:pt x="76" y="12"/>
                </a:cubicBezTo>
                <a:cubicBezTo>
                  <a:pt x="70" y="37"/>
                  <a:pt x="70" y="37"/>
                  <a:pt x="70" y="37"/>
                </a:cubicBezTo>
                <a:cubicBezTo>
                  <a:pt x="69" y="38"/>
                  <a:pt x="69" y="38"/>
                  <a:pt x="69" y="38"/>
                </a:cubicBezTo>
                <a:cubicBezTo>
                  <a:pt x="69" y="39"/>
                  <a:pt x="70" y="39"/>
                  <a:pt x="71" y="39"/>
                </a:cubicBezTo>
                <a:cubicBezTo>
                  <a:pt x="72" y="39"/>
                  <a:pt x="72" y="39"/>
                  <a:pt x="72" y="38"/>
                </a:cubicBezTo>
                <a:cubicBezTo>
                  <a:pt x="79" y="12"/>
                  <a:pt x="79" y="12"/>
                  <a:pt x="79" y="12"/>
                </a:cubicBezTo>
                <a:cubicBezTo>
                  <a:pt x="83" y="12"/>
                  <a:pt x="83" y="12"/>
                  <a:pt x="83" y="12"/>
                </a:cubicBezTo>
                <a:cubicBezTo>
                  <a:pt x="84" y="12"/>
                  <a:pt x="84" y="12"/>
                  <a:pt x="84" y="11"/>
                </a:cubicBezTo>
                <a:cubicBezTo>
                  <a:pt x="84" y="10"/>
                  <a:pt x="84" y="9"/>
                  <a:pt x="83" y="9"/>
                </a:cubicBezTo>
                <a:cubicBezTo>
                  <a:pt x="80" y="9"/>
                  <a:pt x="80" y="9"/>
                  <a:pt x="80" y="9"/>
                </a:cubicBezTo>
                <a:cubicBezTo>
                  <a:pt x="81" y="6"/>
                  <a:pt x="81" y="6"/>
                  <a:pt x="81" y="6"/>
                </a:cubicBezTo>
                <a:cubicBezTo>
                  <a:pt x="81" y="6"/>
                  <a:pt x="82" y="5"/>
                  <a:pt x="82" y="4"/>
                </a:cubicBezTo>
                <a:cubicBezTo>
                  <a:pt x="83" y="3"/>
                  <a:pt x="84" y="3"/>
                  <a:pt x="85" y="3"/>
                </a:cubicBezTo>
                <a:cubicBezTo>
                  <a:pt x="86" y="3"/>
                  <a:pt x="86" y="3"/>
                  <a:pt x="87" y="4"/>
                </a:cubicBezTo>
                <a:cubicBezTo>
                  <a:pt x="87" y="4"/>
                  <a:pt x="88" y="5"/>
                  <a:pt x="88" y="5"/>
                </a:cubicBezTo>
                <a:cubicBezTo>
                  <a:pt x="89" y="5"/>
                  <a:pt x="89" y="4"/>
                  <a:pt x="89" y="3"/>
                </a:cubicBezTo>
                <a:cubicBezTo>
                  <a:pt x="89" y="2"/>
                  <a:pt x="89" y="1"/>
                  <a:pt x="88" y="1"/>
                </a:cubicBezTo>
                <a:cubicBezTo>
                  <a:pt x="87" y="0"/>
                  <a:pt x="86" y="0"/>
                  <a:pt x="85" y="0"/>
                </a:cubicBezTo>
                <a:moveTo>
                  <a:pt x="97" y="0"/>
                </a:moveTo>
                <a:cubicBezTo>
                  <a:pt x="97" y="0"/>
                  <a:pt x="96" y="0"/>
                  <a:pt x="96" y="1"/>
                </a:cubicBezTo>
                <a:cubicBezTo>
                  <a:pt x="94" y="2"/>
                  <a:pt x="93" y="4"/>
                  <a:pt x="93" y="5"/>
                </a:cubicBezTo>
                <a:cubicBezTo>
                  <a:pt x="87" y="13"/>
                  <a:pt x="85" y="21"/>
                  <a:pt x="85" y="29"/>
                </a:cubicBezTo>
                <a:cubicBezTo>
                  <a:pt x="85" y="32"/>
                  <a:pt x="85" y="34"/>
                  <a:pt x="86" y="37"/>
                </a:cubicBezTo>
                <a:cubicBezTo>
                  <a:pt x="86" y="38"/>
                  <a:pt x="86" y="38"/>
                  <a:pt x="86" y="38"/>
                </a:cubicBezTo>
                <a:cubicBezTo>
                  <a:pt x="86" y="39"/>
                  <a:pt x="87" y="39"/>
                  <a:pt x="87" y="39"/>
                </a:cubicBezTo>
                <a:cubicBezTo>
                  <a:pt x="88" y="39"/>
                  <a:pt x="89" y="39"/>
                  <a:pt x="89" y="38"/>
                </a:cubicBezTo>
                <a:cubicBezTo>
                  <a:pt x="89" y="37"/>
                  <a:pt x="89" y="37"/>
                  <a:pt x="89" y="37"/>
                </a:cubicBezTo>
                <a:cubicBezTo>
                  <a:pt x="88" y="34"/>
                  <a:pt x="88" y="31"/>
                  <a:pt x="88" y="29"/>
                </a:cubicBezTo>
                <a:cubicBezTo>
                  <a:pt x="88" y="22"/>
                  <a:pt x="90" y="14"/>
                  <a:pt x="95" y="7"/>
                </a:cubicBezTo>
                <a:cubicBezTo>
                  <a:pt x="96" y="5"/>
                  <a:pt x="97" y="4"/>
                  <a:pt x="98" y="3"/>
                </a:cubicBezTo>
                <a:cubicBezTo>
                  <a:pt x="98" y="2"/>
                  <a:pt x="98" y="2"/>
                  <a:pt x="98" y="2"/>
                </a:cubicBezTo>
                <a:cubicBezTo>
                  <a:pt x="98" y="1"/>
                  <a:pt x="98" y="1"/>
                  <a:pt x="98" y="1"/>
                </a:cubicBezTo>
                <a:cubicBezTo>
                  <a:pt x="98" y="0"/>
                  <a:pt x="97" y="0"/>
                  <a:pt x="97" y="0"/>
                </a:cubicBezTo>
                <a:moveTo>
                  <a:pt x="202" y="0"/>
                </a:moveTo>
                <a:cubicBezTo>
                  <a:pt x="200" y="0"/>
                  <a:pt x="198" y="1"/>
                  <a:pt x="196" y="2"/>
                </a:cubicBezTo>
                <a:cubicBezTo>
                  <a:pt x="195" y="3"/>
                  <a:pt x="194" y="5"/>
                  <a:pt x="193" y="6"/>
                </a:cubicBezTo>
                <a:cubicBezTo>
                  <a:pt x="193" y="7"/>
                  <a:pt x="193" y="7"/>
                  <a:pt x="193" y="7"/>
                </a:cubicBezTo>
                <a:cubicBezTo>
                  <a:pt x="193" y="8"/>
                  <a:pt x="194" y="8"/>
                  <a:pt x="195" y="8"/>
                </a:cubicBezTo>
                <a:cubicBezTo>
                  <a:pt x="195" y="8"/>
                  <a:pt x="196" y="8"/>
                  <a:pt x="196" y="7"/>
                </a:cubicBezTo>
                <a:cubicBezTo>
                  <a:pt x="196" y="7"/>
                  <a:pt x="196" y="6"/>
                  <a:pt x="197" y="6"/>
                </a:cubicBezTo>
                <a:cubicBezTo>
                  <a:pt x="197" y="5"/>
                  <a:pt x="198" y="5"/>
                  <a:pt x="199" y="4"/>
                </a:cubicBezTo>
                <a:cubicBezTo>
                  <a:pt x="200" y="3"/>
                  <a:pt x="201" y="3"/>
                  <a:pt x="202" y="3"/>
                </a:cubicBezTo>
                <a:cubicBezTo>
                  <a:pt x="204" y="3"/>
                  <a:pt x="205" y="4"/>
                  <a:pt x="205" y="6"/>
                </a:cubicBezTo>
                <a:cubicBezTo>
                  <a:pt x="205" y="8"/>
                  <a:pt x="201" y="11"/>
                  <a:pt x="194" y="15"/>
                </a:cubicBezTo>
                <a:cubicBezTo>
                  <a:pt x="192" y="15"/>
                  <a:pt x="191" y="16"/>
                  <a:pt x="191" y="16"/>
                </a:cubicBezTo>
                <a:cubicBezTo>
                  <a:pt x="190" y="17"/>
                  <a:pt x="190" y="17"/>
                  <a:pt x="190" y="18"/>
                </a:cubicBezTo>
                <a:cubicBezTo>
                  <a:pt x="190" y="18"/>
                  <a:pt x="191" y="19"/>
                  <a:pt x="192" y="19"/>
                </a:cubicBezTo>
                <a:cubicBezTo>
                  <a:pt x="203" y="19"/>
                  <a:pt x="203" y="19"/>
                  <a:pt x="203" y="19"/>
                </a:cubicBezTo>
                <a:cubicBezTo>
                  <a:pt x="204" y="19"/>
                  <a:pt x="205" y="18"/>
                  <a:pt x="205" y="17"/>
                </a:cubicBezTo>
                <a:cubicBezTo>
                  <a:pt x="205" y="16"/>
                  <a:pt x="204" y="16"/>
                  <a:pt x="203" y="16"/>
                </a:cubicBezTo>
                <a:cubicBezTo>
                  <a:pt x="197" y="16"/>
                  <a:pt x="197" y="16"/>
                  <a:pt x="197" y="16"/>
                </a:cubicBezTo>
                <a:cubicBezTo>
                  <a:pt x="199" y="15"/>
                  <a:pt x="200" y="14"/>
                  <a:pt x="202" y="13"/>
                </a:cubicBezTo>
                <a:cubicBezTo>
                  <a:pt x="204" y="12"/>
                  <a:pt x="205" y="11"/>
                  <a:pt x="206" y="10"/>
                </a:cubicBezTo>
                <a:cubicBezTo>
                  <a:pt x="207" y="9"/>
                  <a:pt x="208" y="7"/>
                  <a:pt x="208" y="6"/>
                </a:cubicBezTo>
                <a:cubicBezTo>
                  <a:pt x="208" y="4"/>
                  <a:pt x="207" y="3"/>
                  <a:pt x="206" y="2"/>
                </a:cubicBezTo>
                <a:cubicBezTo>
                  <a:pt x="205" y="1"/>
                  <a:pt x="203" y="0"/>
                  <a:pt x="202" y="0"/>
                </a:cubicBezTo>
                <a:moveTo>
                  <a:pt x="258" y="27"/>
                </a:moveTo>
                <a:cubicBezTo>
                  <a:pt x="256" y="27"/>
                  <a:pt x="255" y="27"/>
                  <a:pt x="254" y="26"/>
                </a:cubicBezTo>
                <a:cubicBezTo>
                  <a:pt x="253" y="25"/>
                  <a:pt x="252" y="24"/>
                  <a:pt x="252" y="22"/>
                </a:cubicBezTo>
                <a:cubicBezTo>
                  <a:pt x="252" y="19"/>
                  <a:pt x="253" y="17"/>
                  <a:pt x="256" y="15"/>
                </a:cubicBezTo>
                <a:cubicBezTo>
                  <a:pt x="258" y="13"/>
                  <a:pt x="260" y="12"/>
                  <a:pt x="263" y="12"/>
                </a:cubicBezTo>
                <a:cubicBezTo>
                  <a:pt x="264" y="12"/>
                  <a:pt x="265" y="13"/>
                  <a:pt x="267" y="13"/>
                </a:cubicBezTo>
                <a:cubicBezTo>
                  <a:pt x="268" y="14"/>
                  <a:pt x="268" y="16"/>
                  <a:pt x="268" y="17"/>
                </a:cubicBezTo>
                <a:cubicBezTo>
                  <a:pt x="268" y="20"/>
                  <a:pt x="267" y="22"/>
                  <a:pt x="265" y="24"/>
                </a:cubicBezTo>
                <a:cubicBezTo>
                  <a:pt x="263" y="26"/>
                  <a:pt x="260" y="27"/>
                  <a:pt x="258" y="27"/>
                </a:cubicBezTo>
                <a:moveTo>
                  <a:pt x="274" y="0"/>
                </a:moveTo>
                <a:cubicBezTo>
                  <a:pt x="269" y="0"/>
                  <a:pt x="264" y="2"/>
                  <a:pt x="259" y="6"/>
                </a:cubicBezTo>
                <a:cubicBezTo>
                  <a:pt x="255" y="9"/>
                  <a:pt x="252" y="13"/>
                  <a:pt x="250" y="18"/>
                </a:cubicBezTo>
                <a:cubicBezTo>
                  <a:pt x="250" y="20"/>
                  <a:pt x="249" y="21"/>
                  <a:pt x="249" y="22"/>
                </a:cubicBezTo>
                <a:cubicBezTo>
                  <a:pt x="249" y="24"/>
                  <a:pt x="250" y="26"/>
                  <a:pt x="252" y="28"/>
                </a:cubicBezTo>
                <a:cubicBezTo>
                  <a:pt x="253" y="29"/>
                  <a:pt x="255" y="30"/>
                  <a:pt x="258" y="30"/>
                </a:cubicBezTo>
                <a:cubicBezTo>
                  <a:pt x="261" y="30"/>
                  <a:pt x="264" y="29"/>
                  <a:pt x="267" y="26"/>
                </a:cubicBezTo>
                <a:cubicBezTo>
                  <a:pt x="270" y="24"/>
                  <a:pt x="271" y="21"/>
                  <a:pt x="271" y="17"/>
                </a:cubicBezTo>
                <a:cubicBezTo>
                  <a:pt x="271" y="15"/>
                  <a:pt x="270" y="13"/>
                  <a:pt x="269" y="11"/>
                </a:cubicBezTo>
                <a:cubicBezTo>
                  <a:pt x="267" y="10"/>
                  <a:pt x="265" y="9"/>
                  <a:pt x="263" y="9"/>
                </a:cubicBezTo>
                <a:cubicBezTo>
                  <a:pt x="261" y="9"/>
                  <a:pt x="260" y="9"/>
                  <a:pt x="259" y="10"/>
                </a:cubicBezTo>
                <a:cubicBezTo>
                  <a:pt x="263" y="5"/>
                  <a:pt x="269" y="3"/>
                  <a:pt x="274" y="3"/>
                </a:cubicBezTo>
                <a:cubicBezTo>
                  <a:pt x="275" y="3"/>
                  <a:pt x="276" y="3"/>
                  <a:pt x="276" y="2"/>
                </a:cubicBezTo>
                <a:cubicBezTo>
                  <a:pt x="276" y="1"/>
                  <a:pt x="275" y="0"/>
                  <a:pt x="274" y="0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268" y="0"/>
            <a:ext cx="89194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796188" y="2204772"/>
            <a:ext cx="2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2"/>
          </p:nvPr>
        </p:nvSpPr>
        <p:spPr>
          <a:xfrm>
            <a:off x="3442045" y="2204772"/>
            <a:ext cx="2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3"/>
          </p:nvPr>
        </p:nvSpPr>
        <p:spPr>
          <a:xfrm>
            <a:off x="796188" y="3861751"/>
            <a:ext cx="2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4"/>
          </p:nvPr>
        </p:nvSpPr>
        <p:spPr>
          <a:xfrm>
            <a:off x="3442045" y="3861751"/>
            <a:ext cx="2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5"/>
          </p:nvPr>
        </p:nvSpPr>
        <p:spPr>
          <a:xfrm>
            <a:off x="6087909" y="2204772"/>
            <a:ext cx="2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6"/>
          </p:nvPr>
        </p:nvSpPr>
        <p:spPr>
          <a:xfrm>
            <a:off x="6087909" y="3861751"/>
            <a:ext cx="2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1565988" y="1403800"/>
            <a:ext cx="72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1565988" y="3060194"/>
            <a:ext cx="72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9" hasCustomPrompt="1"/>
          </p:nvPr>
        </p:nvSpPr>
        <p:spPr>
          <a:xfrm>
            <a:off x="4211845" y="1403800"/>
            <a:ext cx="72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3" hasCustomPrompt="1"/>
          </p:nvPr>
        </p:nvSpPr>
        <p:spPr>
          <a:xfrm>
            <a:off x="4211845" y="3060194"/>
            <a:ext cx="72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4" hasCustomPrompt="1"/>
          </p:nvPr>
        </p:nvSpPr>
        <p:spPr>
          <a:xfrm>
            <a:off x="6857709" y="1403800"/>
            <a:ext cx="72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5" hasCustomPrompt="1"/>
          </p:nvPr>
        </p:nvSpPr>
        <p:spPr>
          <a:xfrm>
            <a:off x="6857709" y="3060194"/>
            <a:ext cx="72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6"/>
          </p:nvPr>
        </p:nvSpPr>
        <p:spPr>
          <a:xfrm>
            <a:off x="796188" y="1944546"/>
            <a:ext cx="2259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7"/>
          </p:nvPr>
        </p:nvSpPr>
        <p:spPr>
          <a:xfrm>
            <a:off x="3442045" y="1944546"/>
            <a:ext cx="2259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8"/>
          </p:nvPr>
        </p:nvSpPr>
        <p:spPr>
          <a:xfrm>
            <a:off x="6087909" y="1944546"/>
            <a:ext cx="2259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9"/>
          </p:nvPr>
        </p:nvSpPr>
        <p:spPr>
          <a:xfrm>
            <a:off x="796188" y="3601007"/>
            <a:ext cx="2259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20"/>
          </p:nvPr>
        </p:nvSpPr>
        <p:spPr>
          <a:xfrm>
            <a:off x="3442045" y="3601007"/>
            <a:ext cx="2259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1"/>
          </p:nvPr>
        </p:nvSpPr>
        <p:spPr>
          <a:xfrm>
            <a:off x="6087909" y="3601007"/>
            <a:ext cx="2259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grpSp>
        <p:nvGrpSpPr>
          <p:cNvPr id="79" name="Google Shape;79;p13"/>
          <p:cNvGrpSpPr/>
          <p:nvPr/>
        </p:nvGrpSpPr>
        <p:grpSpPr>
          <a:xfrm>
            <a:off x="796194" y="342650"/>
            <a:ext cx="7948682" cy="4549717"/>
            <a:chOff x="796194" y="342650"/>
            <a:chExt cx="7948682" cy="4549717"/>
          </a:xfrm>
        </p:grpSpPr>
        <p:sp>
          <p:nvSpPr>
            <p:cNvPr id="80" name="Google Shape;80;p13"/>
            <p:cNvSpPr/>
            <p:nvPr/>
          </p:nvSpPr>
          <p:spPr>
            <a:xfrm>
              <a:off x="796194" y="4723592"/>
              <a:ext cx="1725350" cy="168775"/>
            </a:xfrm>
            <a:custGeom>
              <a:avLst/>
              <a:gdLst/>
              <a:ahLst/>
              <a:cxnLst/>
              <a:rect l="l" t="t" r="r" b="b"/>
              <a:pathLst>
                <a:path w="235" h="23" extrusionOk="0">
                  <a:moveTo>
                    <a:pt x="212" y="14"/>
                  </a:moveTo>
                  <a:cubicBezTo>
                    <a:pt x="198" y="14"/>
                    <a:pt x="198" y="14"/>
                    <a:pt x="198" y="14"/>
                  </a:cubicBezTo>
                  <a:cubicBezTo>
                    <a:pt x="197" y="14"/>
                    <a:pt x="197" y="15"/>
                    <a:pt x="197" y="16"/>
                  </a:cubicBezTo>
                  <a:cubicBezTo>
                    <a:pt x="197" y="16"/>
                    <a:pt x="197" y="17"/>
                    <a:pt x="198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3" y="17"/>
                    <a:pt x="213" y="16"/>
                    <a:pt x="213" y="16"/>
                  </a:cubicBezTo>
                  <a:cubicBezTo>
                    <a:pt x="213" y="15"/>
                    <a:pt x="213" y="14"/>
                    <a:pt x="212" y="14"/>
                  </a:cubicBezTo>
                  <a:moveTo>
                    <a:pt x="213" y="10"/>
                  </a:moveTo>
                  <a:cubicBezTo>
                    <a:pt x="199" y="10"/>
                    <a:pt x="199" y="10"/>
                    <a:pt x="199" y="10"/>
                  </a:cubicBezTo>
                  <a:cubicBezTo>
                    <a:pt x="198" y="10"/>
                    <a:pt x="198" y="10"/>
                    <a:pt x="198" y="11"/>
                  </a:cubicBezTo>
                  <a:cubicBezTo>
                    <a:pt x="198" y="12"/>
                    <a:pt x="198" y="12"/>
                    <a:pt x="199" y="12"/>
                  </a:cubicBezTo>
                  <a:cubicBezTo>
                    <a:pt x="213" y="12"/>
                    <a:pt x="213" y="12"/>
                    <a:pt x="213" y="12"/>
                  </a:cubicBezTo>
                  <a:cubicBezTo>
                    <a:pt x="214" y="12"/>
                    <a:pt x="214" y="12"/>
                    <a:pt x="214" y="11"/>
                  </a:cubicBezTo>
                  <a:cubicBezTo>
                    <a:pt x="214" y="10"/>
                    <a:pt x="214" y="10"/>
                    <a:pt x="213" y="10"/>
                  </a:cubicBezTo>
                  <a:moveTo>
                    <a:pt x="8" y="7"/>
                  </a:moveTo>
                  <a:cubicBezTo>
                    <a:pt x="7" y="7"/>
                    <a:pt x="6" y="8"/>
                    <a:pt x="5" y="8"/>
                  </a:cubicBezTo>
                  <a:cubicBezTo>
                    <a:pt x="4" y="9"/>
                    <a:pt x="3" y="11"/>
                    <a:pt x="3" y="12"/>
                  </a:cubicBezTo>
                  <a:cubicBezTo>
                    <a:pt x="3" y="14"/>
                    <a:pt x="4" y="15"/>
                    <a:pt x="7" y="15"/>
                  </a:cubicBezTo>
                  <a:cubicBezTo>
                    <a:pt x="8" y="15"/>
                    <a:pt x="9" y="16"/>
                    <a:pt x="9" y="17"/>
                  </a:cubicBezTo>
                  <a:cubicBezTo>
                    <a:pt x="9" y="18"/>
                    <a:pt x="8" y="19"/>
                    <a:pt x="7" y="20"/>
                  </a:cubicBezTo>
                  <a:cubicBezTo>
                    <a:pt x="6" y="20"/>
                    <a:pt x="5" y="21"/>
                    <a:pt x="4" y="21"/>
                  </a:cubicBezTo>
                  <a:cubicBezTo>
                    <a:pt x="4" y="21"/>
                    <a:pt x="3" y="21"/>
                    <a:pt x="3" y="20"/>
                  </a:cubicBezTo>
                  <a:cubicBezTo>
                    <a:pt x="3" y="20"/>
                    <a:pt x="3" y="19"/>
                    <a:pt x="2" y="19"/>
                  </a:cubicBezTo>
                  <a:cubicBezTo>
                    <a:pt x="2" y="18"/>
                    <a:pt x="2" y="18"/>
                    <a:pt x="1" y="18"/>
                  </a:cubicBezTo>
                  <a:cubicBezTo>
                    <a:pt x="1" y="18"/>
                    <a:pt x="0" y="19"/>
                    <a:pt x="0" y="19"/>
                  </a:cubicBezTo>
                  <a:cubicBezTo>
                    <a:pt x="0" y="20"/>
                    <a:pt x="1" y="21"/>
                    <a:pt x="2" y="22"/>
                  </a:cubicBezTo>
                  <a:cubicBezTo>
                    <a:pt x="2" y="23"/>
                    <a:pt x="3" y="23"/>
                    <a:pt x="4" y="23"/>
                  </a:cubicBezTo>
                  <a:cubicBezTo>
                    <a:pt x="6" y="23"/>
                    <a:pt x="8" y="22"/>
                    <a:pt x="9" y="21"/>
                  </a:cubicBezTo>
                  <a:cubicBezTo>
                    <a:pt x="10" y="20"/>
                    <a:pt x="11" y="18"/>
                    <a:pt x="11" y="17"/>
                  </a:cubicBezTo>
                  <a:cubicBezTo>
                    <a:pt x="11" y="16"/>
                    <a:pt x="10" y="15"/>
                    <a:pt x="10" y="14"/>
                  </a:cubicBezTo>
                  <a:cubicBezTo>
                    <a:pt x="9" y="13"/>
                    <a:pt x="8" y="13"/>
                    <a:pt x="7" y="13"/>
                  </a:cubicBezTo>
                  <a:cubicBezTo>
                    <a:pt x="6" y="13"/>
                    <a:pt x="5" y="12"/>
                    <a:pt x="5" y="12"/>
                  </a:cubicBezTo>
                  <a:cubicBezTo>
                    <a:pt x="5" y="11"/>
                    <a:pt x="6" y="11"/>
                    <a:pt x="6" y="10"/>
                  </a:cubicBezTo>
                  <a:cubicBezTo>
                    <a:pt x="7" y="10"/>
                    <a:pt x="7" y="9"/>
                    <a:pt x="8" y="9"/>
                  </a:cubicBezTo>
                  <a:cubicBezTo>
                    <a:pt x="8" y="9"/>
                    <a:pt x="9" y="10"/>
                    <a:pt x="9" y="10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0" y="7"/>
                    <a:pt x="8" y="7"/>
                  </a:cubicBezTo>
                  <a:moveTo>
                    <a:pt x="17" y="7"/>
                  </a:moveTo>
                  <a:cubicBezTo>
                    <a:pt x="17" y="7"/>
                    <a:pt x="17" y="7"/>
                    <a:pt x="16" y="8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3"/>
                    <a:pt x="15" y="23"/>
                    <a:pt x="15" y="22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7"/>
                    <a:pt x="18" y="7"/>
                    <a:pt x="17" y="7"/>
                  </a:cubicBezTo>
                  <a:moveTo>
                    <a:pt x="29" y="7"/>
                  </a:moveTo>
                  <a:cubicBezTo>
                    <a:pt x="28" y="7"/>
                    <a:pt x="27" y="7"/>
                    <a:pt x="26" y="8"/>
                  </a:cubicBezTo>
                  <a:cubicBezTo>
                    <a:pt x="25" y="7"/>
                    <a:pt x="25" y="7"/>
                    <a:pt x="24" y="7"/>
                  </a:cubicBezTo>
                  <a:cubicBezTo>
                    <a:pt x="24" y="7"/>
                    <a:pt x="23" y="7"/>
                    <a:pt x="23" y="8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0" y="23"/>
                    <a:pt x="20" y="23"/>
                    <a:pt x="21" y="23"/>
                  </a:cubicBezTo>
                  <a:cubicBezTo>
                    <a:pt x="21" y="23"/>
                    <a:pt x="22" y="23"/>
                    <a:pt x="22" y="22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2"/>
                    <a:pt x="25" y="11"/>
                    <a:pt x="26" y="10"/>
                  </a:cubicBezTo>
                  <a:cubicBezTo>
                    <a:pt x="27" y="10"/>
                    <a:pt x="28" y="9"/>
                    <a:pt x="29" y="9"/>
                  </a:cubicBezTo>
                  <a:cubicBezTo>
                    <a:pt x="30" y="9"/>
                    <a:pt x="30" y="10"/>
                    <a:pt x="31" y="10"/>
                  </a:cubicBezTo>
                  <a:cubicBezTo>
                    <a:pt x="31" y="10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30" y="23"/>
                  </a:cubicBezTo>
                  <a:cubicBezTo>
                    <a:pt x="30" y="23"/>
                    <a:pt x="31" y="23"/>
                    <a:pt x="31" y="2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4" y="10"/>
                    <a:pt x="33" y="9"/>
                    <a:pt x="32" y="8"/>
                  </a:cubicBezTo>
                  <a:cubicBezTo>
                    <a:pt x="31" y="7"/>
                    <a:pt x="30" y="7"/>
                    <a:pt x="29" y="7"/>
                  </a:cubicBezTo>
                  <a:moveTo>
                    <a:pt x="116" y="7"/>
                  </a:moveTo>
                  <a:cubicBezTo>
                    <a:pt x="114" y="7"/>
                    <a:pt x="111" y="8"/>
                    <a:pt x="109" y="10"/>
                  </a:cubicBezTo>
                  <a:cubicBezTo>
                    <a:pt x="107" y="12"/>
                    <a:pt x="106" y="14"/>
                    <a:pt x="106" y="17"/>
                  </a:cubicBezTo>
                  <a:cubicBezTo>
                    <a:pt x="106" y="19"/>
                    <a:pt x="107" y="20"/>
                    <a:pt x="108" y="21"/>
                  </a:cubicBezTo>
                  <a:cubicBezTo>
                    <a:pt x="109" y="22"/>
                    <a:pt x="111" y="23"/>
                    <a:pt x="113" y="23"/>
                  </a:cubicBezTo>
                  <a:cubicBezTo>
                    <a:pt x="114" y="23"/>
                    <a:pt x="115" y="23"/>
                    <a:pt x="116" y="22"/>
                  </a:cubicBezTo>
                  <a:cubicBezTo>
                    <a:pt x="117" y="22"/>
                    <a:pt x="118" y="21"/>
                    <a:pt x="119" y="21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19"/>
                    <a:pt x="119" y="19"/>
                    <a:pt x="119" y="19"/>
                  </a:cubicBezTo>
                  <a:cubicBezTo>
                    <a:pt x="118" y="19"/>
                    <a:pt x="118" y="19"/>
                    <a:pt x="118" y="19"/>
                  </a:cubicBezTo>
                  <a:cubicBezTo>
                    <a:pt x="118" y="19"/>
                    <a:pt x="117" y="19"/>
                    <a:pt x="116" y="20"/>
                  </a:cubicBezTo>
                  <a:cubicBezTo>
                    <a:pt x="115" y="20"/>
                    <a:pt x="114" y="21"/>
                    <a:pt x="113" y="21"/>
                  </a:cubicBezTo>
                  <a:cubicBezTo>
                    <a:pt x="111" y="21"/>
                    <a:pt x="110" y="20"/>
                    <a:pt x="110" y="20"/>
                  </a:cubicBezTo>
                  <a:cubicBezTo>
                    <a:pt x="109" y="19"/>
                    <a:pt x="108" y="18"/>
                    <a:pt x="108" y="17"/>
                  </a:cubicBezTo>
                  <a:cubicBezTo>
                    <a:pt x="108" y="15"/>
                    <a:pt x="109" y="13"/>
                    <a:pt x="111" y="12"/>
                  </a:cubicBezTo>
                  <a:cubicBezTo>
                    <a:pt x="113" y="10"/>
                    <a:pt x="114" y="9"/>
                    <a:pt x="116" y="9"/>
                  </a:cubicBezTo>
                  <a:cubicBezTo>
                    <a:pt x="117" y="9"/>
                    <a:pt x="118" y="10"/>
                    <a:pt x="119" y="10"/>
                  </a:cubicBezTo>
                  <a:cubicBezTo>
                    <a:pt x="120" y="11"/>
                    <a:pt x="120" y="11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ubicBezTo>
                    <a:pt x="122" y="10"/>
                    <a:pt x="122" y="10"/>
                    <a:pt x="122" y="10"/>
                  </a:cubicBezTo>
                  <a:cubicBezTo>
                    <a:pt x="121" y="10"/>
                    <a:pt x="121" y="10"/>
                    <a:pt x="121" y="10"/>
                  </a:cubicBezTo>
                  <a:cubicBezTo>
                    <a:pt x="120" y="8"/>
                    <a:pt x="119" y="7"/>
                    <a:pt x="116" y="7"/>
                  </a:cubicBezTo>
                  <a:moveTo>
                    <a:pt x="128" y="21"/>
                  </a:moveTo>
                  <a:cubicBezTo>
                    <a:pt x="127" y="21"/>
                    <a:pt x="126" y="20"/>
                    <a:pt x="125" y="20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5"/>
                    <a:pt x="125" y="13"/>
                    <a:pt x="127" y="12"/>
                  </a:cubicBezTo>
                  <a:cubicBezTo>
                    <a:pt x="128" y="10"/>
                    <a:pt x="130" y="9"/>
                    <a:pt x="132" y="9"/>
                  </a:cubicBezTo>
                  <a:cubicBezTo>
                    <a:pt x="133" y="9"/>
                    <a:pt x="134" y="10"/>
                    <a:pt x="135" y="10"/>
                  </a:cubicBezTo>
                  <a:cubicBezTo>
                    <a:pt x="136" y="11"/>
                    <a:pt x="136" y="12"/>
                    <a:pt x="136" y="13"/>
                  </a:cubicBezTo>
                  <a:cubicBezTo>
                    <a:pt x="136" y="15"/>
                    <a:pt x="135" y="17"/>
                    <a:pt x="134" y="18"/>
                  </a:cubicBezTo>
                  <a:cubicBezTo>
                    <a:pt x="132" y="20"/>
                    <a:pt x="130" y="21"/>
                    <a:pt x="128" y="21"/>
                  </a:cubicBezTo>
                  <a:moveTo>
                    <a:pt x="132" y="7"/>
                  </a:moveTo>
                  <a:cubicBezTo>
                    <a:pt x="129" y="7"/>
                    <a:pt x="127" y="8"/>
                    <a:pt x="125" y="10"/>
                  </a:cubicBezTo>
                  <a:cubicBezTo>
                    <a:pt x="123" y="12"/>
                    <a:pt x="122" y="14"/>
                    <a:pt x="122" y="17"/>
                  </a:cubicBezTo>
                  <a:cubicBezTo>
                    <a:pt x="122" y="19"/>
                    <a:pt x="122" y="20"/>
                    <a:pt x="124" y="21"/>
                  </a:cubicBezTo>
                  <a:cubicBezTo>
                    <a:pt x="125" y="22"/>
                    <a:pt x="126" y="23"/>
                    <a:pt x="128" y="23"/>
                  </a:cubicBezTo>
                  <a:cubicBezTo>
                    <a:pt x="131" y="23"/>
                    <a:pt x="133" y="22"/>
                    <a:pt x="135" y="20"/>
                  </a:cubicBezTo>
                  <a:cubicBezTo>
                    <a:pt x="137" y="18"/>
                    <a:pt x="138" y="16"/>
                    <a:pt x="138" y="13"/>
                  </a:cubicBezTo>
                  <a:cubicBezTo>
                    <a:pt x="138" y="11"/>
                    <a:pt x="138" y="10"/>
                    <a:pt x="136" y="9"/>
                  </a:cubicBezTo>
                  <a:cubicBezTo>
                    <a:pt x="135" y="8"/>
                    <a:pt x="134" y="7"/>
                    <a:pt x="132" y="7"/>
                  </a:cubicBezTo>
                  <a:moveTo>
                    <a:pt x="146" y="7"/>
                  </a:moveTo>
                  <a:cubicBezTo>
                    <a:pt x="145" y="7"/>
                    <a:pt x="144" y="8"/>
                    <a:pt x="143" y="8"/>
                  </a:cubicBezTo>
                  <a:cubicBezTo>
                    <a:pt x="142" y="9"/>
                    <a:pt x="141" y="11"/>
                    <a:pt x="141" y="12"/>
                  </a:cubicBezTo>
                  <a:cubicBezTo>
                    <a:pt x="141" y="14"/>
                    <a:pt x="143" y="15"/>
                    <a:pt x="145" y="15"/>
                  </a:cubicBezTo>
                  <a:cubicBezTo>
                    <a:pt x="146" y="15"/>
                    <a:pt x="147" y="16"/>
                    <a:pt x="147" y="17"/>
                  </a:cubicBezTo>
                  <a:cubicBezTo>
                    <a:pt x="147" y="18"/>
                    <a:pt x="146" y="19"/>
                    <a:pt x="145" y="20"/>
                  </a:cubicBezTo>
                  <a:cubicBezTo>
                    <a:pt x="145" y="20"/>
                    <a:pt x="144" y="21"/>
                    <a:pt x="143" y="21"/>
                  </a:cubicBezTo>
                  <a:cubicBezTo>
                    <a:pt x="142" y="21"/>
                    <a:pt x="141" y="21"/>
                    <a:pt x="141" y="20"/>
                  </a:cubicBezTo>
                  <a:cubicBezTo>
                    <a:pt x="141" y="20"/>
                    <a:pt x="141" y="19"/>
                    <a:pt x="141" y="19"/>
                  </a:cubicBezTo>
                  <a:cubicBezTo>
                    <a:pt x="140" y="18"/>
                    <a:pt x="140" y="18"/>
                    <a:pt x="140" y="18"/>
                  </a:cubicBezTo>
                  <a:cubicBezTo>
                    <a:pt x="139" y="18"/>
                    <a:pt x="139" y="19"/>
                    <a:pt x="139" y="19"/>
                  </a:cubicBezTo>
                  <a:cubicBezTo>
                    <a:pt x="139" y="20"/>
                    <a:pt x="139" y="21"/>
                    <a:pt x="140" y="22"/>
                  </a:cubicBezTo>
                  <a:cubicBezTo>
                    <a:pt x="141" y="23"/>
                    <a:pt x="142" y="23"/>
                    <a:pt x="143" y="23"/>
                  </a:cubicBezTo>
                  <a:cubicBezTo>
                    <a:pt x="144" y="23"/>
                    <a:pt x="146" y="22"/>
                    <a:pt x="147" y="21"/>
                  </a:cubicBezTo>
                  <a:cubicBezTo>
                    <a:pt x="148" y="20"/>
                    <a:pt x="149" y="18"/>
                    <a:pt x="149" y="17"/>
                  </a:cubicBezTo>
                  <a:cubicBezTo>
                    <a:pt x="149" y="16"/>
                    <a:pt x="149" y="15"/>
                    <a:pt x="148" y="14"/>
                  </a:cubicBezTo>
                  <a:cubicBezTo>
                    <a:pt x="147" y="13"/>
                    <a:pt x="146" y="13"/>
                    <a:pt x="145" y="13"/>
                  </a:cubicBezTo>
                  <a:cubicBezTo>
                    <a:pt x="144" y="13"/>
                    <a:pt x="144" y="12"/>
                    <a:pt x="144" y="12"/>
                  </a:cubicBezTo>
                  <a:cubicBezTo>
                    <a:pt x="144" y="11"/>
                    <a:pt x="144" y="11"/>
                    <a:pt x="145" y="10"/>
                  </a:cubicBezTo>
                  <a:cubicBezTo>
                    <a:pt x="145" y="10"/>
                    <a:pt x="146" y="9"/>
                    <a:pt x="146" y="9"/>
                  </a:cubicBezTo>
                  <a:cubicBezTo>
                    <a:pt x="147" y="9"/>
                    <a:pt x="147" y="10"/>
                    <a:pt x="147" y="10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50" y="10"/>
                    <a:pt x="150" y="10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9" y="8"/>
                    <a:pt x="148" y="7"/>
                    <a:pt x="146" y="7"/>
                  </a:cubicBezTo>
                  <a:moveTo>
                    <a:pt x="91" y="5"/>
                  </a:moveTo>
                  <a:cubicBezTo>
                    <a:pt x="91" y="5"/>
                    <a:pt x="90" y="6"/>
                    <a:pt x="90" y="6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1" y="13"/>
                    <a:pt x="81" y="13"/>
                  </a:cubicBezTo>
                  <a:cubicBezTo>
                    <a:pt x="81" y="14"/>
                    <a:pt x="82" y="14"/>
                    <a:pt x="83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5"/>
                    <a:pt x="87" y="16"/>
                    <a:pt x="87" y="17"/>
                  </a:cubicBezTo>
                  <a:cubicBezTo>
                    <a:pt x="87" y="19"/>
                    <a:pt x="86" y="20"/>
                    <a:pt x="86" y="20"/>
                  </a:cubicBezTo>
                  <a:cubicBezTo>
                    <a:pt x="86" y="21"/>
                    <a:pt x="87" y="21"/>
                    <a:pt x="88" y="21"/>
                  </a:cubicBezTo>
                  <a:cubicBezTo>
                    <a:pt x="88" y="21"/>
                    <a:pt x="89" y="21"/>
                    <a:pt x="89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7" y="14"/>
                    <a:pt x="97" y="14"/>
                    <a:pt x="97" y="13"/>
                  </a:cubicBezTo>
                  <a:cubicBezTo>
                    <a:pt x="97" y="13"/>
                    <a:pt x="97" y="12"/>
                    <a:pt x="96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1"/>
                    <a:pt x="91" y="10"/>
                    <a:pt x="92" y="9"/>
                  </a:cubicBezTo>
                  <a:cubicBezTo>
                    <a:pt x="92" y="8"/>
                    <a:pt x="92" y="7"/>
                    <a:pt x="92" y="6"/>
                  </a:cubicBezTo>
                  <a:cubicBezTo>
                    <a:pt x="92" y="6"/>
                    <a:pt x="92" y="5"/>
                    <a:pt x="91" y="5"/>
                  </a:cubicBezTo>
                  <a:moveTo>
                    <a:pt x="234" y="4"/>
                  </a:moveTo>
                  <a:cubicBezTo>
                    <a:pt x="233" y="4"/>
                    <a:pt x="233" y="4"/>
                    <a:pt x="233" y="4"/>
                  </a:cubicBezTo>
                  <a:cubicBezTo>
                    <a:pt x="226" y="10"/>
                    <a:pt x="226" y="10"/>
                    <a:pt x="226" y="10"/>
                  </a:cubicBezTo>
                  <a:cubicBezTo>
                    <a:pt x="226" y="10"/>
                    <a:pt x="226" y="10"/>
                    <a:pt x="226" y="10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27" y="12"/>
                    <a:pt x="227" y="12"/>
                    <a:pt x="227" y="12"/>
                  </a:cubicBezTo>
                  <a:cubicBezTo>
                    <a:pt x="227" y="11"/>
                    <a:pt x="227" y="11"/>
                    <a:pt x="227" y="11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28" y="21"/>
                    <a:pt x="228" y="21"/>
                    <a:pt x="228" y="21"/>
                  </a:cubicBezTo>
                  <a:cubicBezTo>
                    <a:pt x="225" y="21"/>
                    <a:pt x="225" y="21"/>
                    <a:pt x="225" y="21"/>
                  </a:cubicBezTo>
                  <a:cubicBezTo>
                    <a:pt x="224" y="21"/>
                    <a:pt x="224" y="21"/>
                    <a:pt x="224" y="22"/>
                  </a:cubicBezTo>
                  <a:cubicBezTo>
                    <a:pt x="224" y="23"/>
                    <a:pt x="224" y="23"/>
                    <a:pt x="225" y="23"/>
                  </a:cubicBezTo>
                  <a:cubicBezTo>
                    <a:pt x="234" y="23"/>
                    <a:pt x="234" y="23"/>
                    <a:pt x="234" y="23"/>
                  </a:cubicBezTo>
                  <a:cubicBezTo>
                    <a:pt x="234" y="23"/>
                    <a:pt x="235" y="23"/>
                    <a:pt x="235" y="22"/>
                  </a:cubicBezTo>
                  <a:cubicBezTo>
                    <a:pt x="235" y="21"/>
                    <a:pt x="234" y="21"/>
                    <a:pt x="233" y="21"/>
                  </a:cubicBezTo>
                  <a:cubicBezTo>
                    <a:pt x="233" y="21"/>
                    <a:pt x="232" y="21"/>
                    <a:pt x="232" y="21"/>
                  </a:cubicBezTo>
                  <a:cubicBezTo>
                    <a:pt x="231" y="21"/>
                    <a:pt x="231" y="21"/>
                    <a:pt x="231" y="21"/>
                  </a:cubicBezTo>
                  <a:cubicBezTo>
                    <a:pt x="235" y="5"/>
                    <a:pt x="235" y="5"/>
                    <a:pt x="235" y="5"/>
                  </a:cubicBezTo>
                  <a:cubicBezTo>
                    <a:pt x="235" y="5"/>
                    <a:pt x="235" y="5"/>
                    <a:pt x="235" y="5"/>
                  </a:cubicBezTo>
                  <a:cubicBezTo>
                    <a:pt x="235" y="4"/>
                    <a:pt x="235" y="4"/>
                    <a:pt x="235" y="4"/>
                  </a:cubicBezTo>
                  <a:cubicBezTo>
                    <a:pt x="234" y="4"/>
                    <a:pt x="234" y="4"/>
                    <a:pt x="234" y="4"/>
                  </a:cubicBezTo>
                  <a:moveTo>
                    <a:pt x="19" y="0"/>
                  </a:move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7" y="2"/>
                    <a:pt x="17" y="2"/>
                  </a:cubicBezTo>
                  <a:cubicBezTo>
                    <a:pt x="17" y="2"/>
                    <a:pt x="18" y="3"/>
                    <a:pt x="18" y="3"/>
                  </a:cubicBezTo>
                  <a:cubicBezTo>
                    <a:pt x="18" y="3"/>
                    <a:pt x="19" y="4"/>
                    <a:pt x="19" y="4"/>
                  </a:cubicBezTo>
                  <a:cubicBezTo>
                    <a:pt x="20" y="4"/>
                    <a:pt x="20" y="3"/>
                    <a:pt x="20" y="3"/>
                  </a:cubicBezTo>
                  <a:cubicBezTo>
                    <a:pt x="21" y="3"/>
                    <a:pt x="21" y="2"/>
                    <a:pt x="21" y="2"/>
                  </a:cubicBezTo>
                  <a:cubicBezTo>
                    <a:pt x="21" y="1"/>
                    <a:pt x="21" y="1"/>
                    <a:pt x="20" y="1"/>
                  </a:cubicBezTo>
                  <a:cubicBezTo>
                    <a:pt x="20" y="0"/>
                    <a:pt x="20" y="0"/>
                    <a:pt x="19" y="0"/>
                  </a:cubicBezTo>
                  <a:moveTo>
                    <a:pt x="44" y="0"/>
                  </a:moveTo>
                  <a:cubicBezTo>
                    <a:pt x="43" y="0"/>
                    <a:pt x="42" y="1"/>
                    <a:pt x="40" y="2"/>
                  </a:cubicBezTo>
                  <a:cubicBezTo>
                    <a:pt x="39" y="2"/>
                    <a:pt x="38" y="4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3" y="3"/>
                    <a:pt x="44" y="2"/>
                    <a:pt x="44" y="2"/>
                  </a:cubicBezTo>
                  <a:cubicBezTo>
                    <a:pt x="46" y="2"/>
                    <a:pt x="47" y="3"/>
                    <a:pt x="47" y="4"/>
                  </a:cubicBezTo>
                  <a:cubicBezTo>
                    <a:pt x="47" y="6"/>
                    <a:pt x="44" y="9"/>
                    <a:pt x="39" y="11"/>
                  </a:cubicBezTo>
                  <a:cubicBezTo>
                    <a:pt x="37" y="12"/>
                    <a:pt x="37" y="12"/>
                    <a:pt x="36" y="12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4"/>
                    <a:pt x="36" y="14"/>
                    <a:pt x="37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6" y="14"/>
                    <a:pt x="47" y="14"/>
                    <a:pt x="47" y="13"/>
                  </a:cubicBezTo>
                  <a:cubicBezTo>
                    <a:pt x="47" y="13"/>
                    <a:pt x="46" y="12"/>
                    <a:pt x="45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2" y="12"/>
                    <a:pt x="43" y="11"/>
                    <a:pt x="44" y="10"/>
                  </a:cubicBezTo>
                  <a:cubicBezTo>
                    <a:pt x="46" y="10"/>
                    <a:pt x="47" y="9"/>
                    <a:pt x="48" y="8"/>
                  </a:cubicBezTo>
                  <a:cubicBezTo>
                    <a:pt x="48" y="7"/>
                    <a:pt x="49" y="6"/>
                    <a:pt x="49" y="4"/>
                  </a:cubicBezTo>
                  <a:cubicBezTo>
                    <a:pt x="49" y="3"/>
                    <a:pt x="48" y="2"/>
                    <a:pt x="48" y="1"/>
                  </a:cubicBezTo>
                  <a:cubicBezTo>
                    <a:pt x="47" y="1"/>
                    <a:pt x="46" y="0"/>
                    <a:pt x="44" y="0"/>
                  </a:cubicBezTo>
                  <a:moveTo>
                    <a:pt x="62" y="21"/>
                  </a:moveTo>
                  <a:cubicBezTo>
                    <a:pt x="61" y="21"/>
                    <a:pt x="60" y="20"/>
                    <a:pt x="59" y="19"/>
                  </a:cubicBezTo>
                  <a:cubicBezTo>
                    <a:pt x="59" y="18"/>
                    <a:pt x="58" y="17"/>
                    <a:pt x="58" y="15"/>
                  </a:cubicBezTo>
                  <a:cubicBezTo>
                    <a:pt x="58" y="15"/>
                    <a:pt x="58" y="14"/>
                    <a:pt x="59" y="13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69" y="15"/>
                    <a:pt x="68" y="16"/>
                    <a:pt x="67" y="18"/>
                  </a:cubicBezTo>
                  <a:cubicBezTo>
                    <a:pt x="65" y="20"/>
                    <a:pt x="63" y="21"/>
                    <a:pt x="62" y="21"/>
                  </a:cubicBezTo>
                  <a:moveTo>
                    <a:pt x="59" y="10"/>
                  </a:moveTo>
                  <a:cubicBezTo>
                    <a:pt x="60" y="9"/>
                    <a:pt x="61" y="7"/>
                    <a:pt x="62" y="5"/>
                  </a:cubicBezTo>
                  <a:cubicBezTo>
                    <a:pt x="64" y="3"/>
                    <a:pt x="66" y="2"/>
                    <a:pt x="67" y="2"/>
                  </a:cubicBezTo>
                  <a:cubicBezTo>
                    <a:pt x="69" y="2"/>
                    <a:pt x="69" y="3"/>
                    <a:pt x="70" y="4"/>
                  </a:cubicBezTo>
                  <a:cubicBezTo>
                    <a:pt x="71" y="5"/>
                    <a:pt x="71" y="6"/>
                    <a:pt x="71" y="8"/>
                  </a:cubicBezTo>
                  <a:cubicBezTo>
                    <a:pt x="71" y="9"/>
                    <a:pt x="71" y="10"/>
                    <a:pt x="70" y="10"/>
                  </a:cubicBezTo>
                  <a:cubicBezTo>
                    <a:pt x="59" y="10"/>
                    <a:pt x="59" y="10"/>
                    <a:pt x="59" y="10"/>
                  </a:cubicBezTo>
                  <a:moveTo>
                    <a:pt x="67" y="0"/>
                  </a:moveTo>
                  <a:cubicBezTo>
                    <a:pt x="64" y="0"/>
                    <a:pt x="61" y="2"/>
                    <a:pt x="59" y="6"/>
                  </a:cubicBezTo>
                  <a:cubicBezTo>
                    <a:pt x="57" y="9"/>
                    <a:pt x="56" y="12"/>
                    <a:pt x="56" y="15"/>
                  </a:cubicBezTo>
                  <a:cubicBezTo>
                    <a:pt x="56" y="17"/>
                    <a:pt x="56" y="19"/>
                    <a:pt x="57" y="21"/>
                  </a:cubicBezTo>
                  <a:cubicBezTo>
                    <a:pt x="58" y="22"/>
                    <a:pt x="60" y="23"/>
                    <a:pt x="62" y="23"/>
                  </a:cubicBezTo>
                  <a:cubicBezTo>
                    <a:pt x="65" y="23"/>
                    <a:pt x="68" y="21"/>
                    <a:pt x="70" y="18"/>
                  </a:cubicBezTo>
                  <a:cubicBezTo>
                    <a:pt x="72" y="14"/>
                    <a:pt x="73" y="11"/>
                    <a:pt x="73" y="8"/>
                  </a:cubicBezTo>
                  <a:cubicBezTo>
                    <a:pt x="73" y="6"/>
                    <a:pt x="73" y="4"/>
                    <a:pt x="72" y="3"/>
                  </a:cubicBezTo>
                  <a:cubicBezTo>
                    <a:pt x="71" y="1"/>
                    <a:pt x="69" y="0"/>
                    <a:pt x="67" y="0"/>
                  </a:cubicBezTo>
                  <a:moveTo>
                    <a:pt x="160" y="0"/>
                  </a:moveTo>
                  <a:cubicBezTo>
                    <a:pt x="159" y="0"/>
                    <a:pt x="158" y="1"/>
                    <a:pt x="156" y="2"/>
                  </a:cubicBezTo>
                  <a:cubicBezTo>
                    <a:pt x="155" y="2"/>
                    <a:pt x="154" y="4"/>
                    <a:pt x="154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4" y="6"/>
                    <a:pt x="154" y="6"/>
                    <a:pt x="155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4"/>
                    <a:pt x="157" y="4"/>
                    <a:pt x="158" y="3"/>
                  </a:cubicBezTo>
                  <a:cubicBezTo>
                    <a:pt x="159" y="3"/>
                    <a:pt x="160" y="2"/>
                    <a:pt x="160" y="2"/>
                  </a:cubicBezTo>
                  <a:cubicBezTo>
                    <a:pt x="162" y="2"/>
                    <a:pt x="163" y="3"/>
                    <a:pt x="163" y="4"/>
                  </a:cubicBezTo>
                  <a:cubicBezTo>
                    <a:pt x="163" y="6"/>
                    <a:pt x="160" y="9"/>
                    <a:pt x="155" y="11"/>
                  </a:cubicBezTo>
                  <a:cubicBezTo>
                    <a:pt x="153" y="12"/>
                    <a:pt x="153" y="12"/>
                    <a:pt x="152" y="12"/>
                  </a:cubicBezTo>
                  <a:cubicBezTo>
                    <a:pt x="152" y="13"/>
                    <a:pt x="152" y="13"/>
                    <a:pt x="152" y="13"/>
                  </a:cubicBezTo>
                  <a:cubicBezTo>
                    <a:pt x="152" y="14"/>
                    <a:pt x="152" y="14"/>
                    <a:pt x="153" y="14"/>
                  </a:cubicBezTo>
                  <a:cubicBezTo>
                    <a:pt x="162" y="14"/>
                    <a:pt x="162" y="14"/>
                    <a:pt x="162" y="14"/>
                  </a:cubicBezTo>
                  <a:cubicBezTo>
                    <a:pt x="162" y="14"/>
                    <a:pt x="163" y="14"/>
                    <a:pt x="163" y="13"/>
                  </a:cubicBezTo>
                  <a:cubicBezTo>
                    <a:pt x="163" y="13"/>
                    <a:pt x="162" y="12"/>
                    <a:pt x="162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2"/>
                    <a:pt x="159" y="11"/>
                    <a:pt x="161" y="10"/>
                  </a:cubicBezTo>
                  <a:cubicBezTo>
                    <a:pt x="162" y="10"/>
                    <a:pt x="163" y="9"/>
                    <a:pt x="164" y="8"/>
                  </a:cubicBezTo>
                  <a:cubicBezTo>
                    <a:pt x="165" y="7"/>
                    <a:pt x="165" y="6"/>
                    <a:pt x="165" y="4"/>
                  </a:cubicBezTo>
                  <a:cubicBezTo>
                    <a:pt x="165" y="3"/>
                    <a:pt x="165" y="2"/>
                    <a:pt x="164" y="1"/>
                  </a:cubicBezTo>
                  <a:cubicBezTo>
                    <a:pt x="163" y="1"/>
                    <a:pt x="162" y="0"/>
                    <a:pt x="160" y="0"/>
                  </a:cubicBezTo>
                  <a:moveTo>
                    <a:pt x="178" y="21"/>
                  </a:moveTo>
                  <a:cubicBezTo>
                    <a:pt x="177" y="21"/>
                    <a:pt x="176" y="20"/>
                    <a:pt x="175" y="19"/>
                  </a:cubicBezTo>
                  <a:cubicBezTo>
                    <a:pt x="175" y="18"/>
                    <a:pt x="174" y="17"/>
                    <a:pt x="174" y="15"/>
                  </a:cubicBezTo>
                  <a:cubicBezTo>
                    <a:pt x="174" y="15"/>
                    <a:pt x="174" y="14"/>
                    <a:pt x="175" y="13"/>
                  </a:cubicBezTo>
                  <a:cubicBezTo>
                    <a:pt x="186" y="13"/>
                    <a:pt x="186" y="13"/>
                    <a:pt x="186" y="13"/>
                  </a:cubicBezTo>
                  <a:cubicBezTo>
                    <a:pt x="185" y="15"/>
                    <a:pt x="184" y="16"/>
                    <a:pt x="183" y="18"/>
                  </a:cubicBezTo>
                  <a:cubicBezTo>
                    <a:pt x="181" y="20"/>
                    <a:pt x="180" y="21"/>
                    <a:pt x="178" y="21"/>
                  </a:cubicBezTo>
                  <a:moveTo>
                    <a:pt x="175" y="10"/>
                  </a:moveTo>
                  <a:cubicBezTo>
                    <a:pt x="176" y="9"/>
                    <a:pt x="177" y="7"/>
                    <a:pt x="178" y="5"/>
                  </a:cubicBezTo>
                  <a:cubicBezTo>
                    <a:pt x="180" y="3"/>
                    <a:pt x="182" y="2"/>
                    <a:pt x="183" y="2"/>
                  </a:cubicBezTo>
                  <a:cubicBezTo>
                    <a:pt x="185" y="2"/>
                    <a:pt x="186" y="3"/>
                    <a:pt x="186" y="4"/>
                  </a:cubicBezTo>
                  <a:cubicBezTo>
                    <a:pt x="187" y="5"/>
                    <a:pt x="187" y="6"/>
                    <a:pt x="187" y="8"/>
                  </a:cubicBezTo>
                  <a:cubicBezTo>
                    <a:pt x="187" y="9"/>
                    <a:pt x="187" y="10"/>
                    <a:pt x="187" y="10"/>
                  </a:cubicBezTo>
                  <a:cubicBezTo>
                    <a:pt x="175" y="10"/>
                    <a:pt x="175" y="10"/>
                    <a:pt x="175" y="10"/>
                  </a:cubicBezTo>
                  <a:moveTo>
                    <a:pt x="183" y="0"/>
                  </a:moveTo>
                  <a:cubicBezTo>
                    <a:pt x="180" y="0"/>
                    <a:pt x="178" y="2"/>
                    <a:pt x="175" y="6"/>
                  </a:cubicBezTo>
                  <a:cubicBezTo>
                    <a:pt x="173" y="9"/>
                    <a:pt x="172" y="12"/>
                    <a:pt x="172" y="15"/>
                  </a:cubicBezTo>
                  <a:cubicBezTo>
                    <a:pt x="172" y="17"/>
                    <a:pt x="173" y="19"/>
                    <a:pt x="173" y="21"/>
                  </a:cubicBezTo>
                  <a:cubicBezTo>
                    <a:pt x="174" y="22"/>
                    <a:pt x="176" y="23"/>
                    <a:pt x="178" y="23"/>
                  </a:cubicBezTo>
                  <a:cubicBezTo>
                    <a:pt x="181" y="23"/>
                    <a:pt x="184" y="21"/>
                    <a:pt x="186" y="18"/>
                  </a:cubicBezTo>
                  <a:cubicBezTo>
                    <a:pt x="188" y="14"/>
                    <a:pt x="189" y="11"/>
                    <a:pt x="189" y="8"/>
                  </a:cubicBezTo>
                  <a:cubicBezTo>
                    <a:pt x="189" y="6"/>
                    <a:pt x="189" y="4"/>
                    <a:pt x="188" y="3"/>
                  </a:cubicBezTo>
                  <a:cubicBezTo>
                    <a:pt x="187" y="1"/>
                    <a:pt x="185" y="0"/>
                    <a:pt x="183" y="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1" name="Google Shape;81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96525" y="342650"/>
              <a:ext cx="448351" cy="150874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2" name="Google Shape;82;p13"/>
            <p:cNvSpPr/>
            <p:nvPr/>
          </p:nvSpPr>
          <p:spPr>
            <a:xfrm rot="5400000">
              <a:off x="8009700" y="1193764"/>
              <a:ext cx="1022000" cy="109225"/>
            </a:xfrm>
            <a:custGeom>
              <a:avLst/>
              <a:gdLst/>
              <a:ahLst/>
              <a:cxnLst/>
              <a:rect l="l" t="t" r="r" b="b"/>
              <a:pathLst>
                <a:path w="322" h="34" extrusionOk="0">
                  <a:moveTo>
                    <a:pt x="186" y="21"/>
                  </a:moveTo>
                  <a:cubicBezTo>
                    <a:pt x="185" y="21"/>
                    <a:pt x="185" y="22"/>
                    <a:pt x="185" y="23"/>
                  </a:cubicBezTo>
                  <a:cubicBezTo>
                    <a:pt x="185" y="24"/>
                    <a:pt x="185" y="24"/>
                    <a:pt x="186" y="24"/>
                  </a:cubicBezTo>
                  <a:cubicBezTo>
                    <a:pt x="204" y="24"/>
                    <a:pt x="204" y="24"/>
                    <a:pt x="204" y="24"/>
                  </a:cubicBezTo>
                  <a:cubicBezTo>
                    <a:pt x="204" y="24"/>
                    <a:pt x="204" y="24"/>
                    <a:pt x="204" y="24"/>
                  </a:cubicBezTo>
                  <a:cubicBezTo>
                    <a:pt x="205" y="24"/>
                    <a:pt x="206" y="24"/>
                    <a:pt x="206" y="23"/>
                  </a:cubicBezTo>
                  <a:cubicBezTo>
                    <a:pt x="206" y="22"/>
                    <a:pt x="205" y="21"/>
                    <a:pt x="204" y="21"/>
                  </a:cubicBezTo>
                  <a:cubicBezTo>
                    <a:pt x="186" y="21"/>
                    <a:pt x="186" y="21"/>
                    <a:pt x="186" y="21"/>
                  </a:cubicBezTo>
                  <a:cubicBezTo>
                    <a:pt x="186" y="21"/>
                    <a:pt x="186" y="21"/>
                    <a:pt x="186" y="21"/>
                  </a:cubicBezTo>
                  <a:moveTo>
                    <a:pt x="188" y="15"/>
                  </a:moveTo>
                  <a:cubicBezTo>
                    <a:pt x="187" y="15"/>
                    <a:pt x="186" y="16"/>
                    <a:pt x="186" y="17"/>
                  </a:cubicBezTo>
                  <a:cubicBezTo>
                    <a:pt x="186" y="18"/>
                    <a:pt x="187" y="18"/>
                    <a:pt x="188" y="18"/>
                  </a:cubicBez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ubicBezTo>
                    <a:pt x="207" y="18"/>
                    <a:pt x="207" y="18"/>
                    <a:pt x="207" y="17"/>
                  </a:cubicBezTo>
                  <a:cubicBezTo>
                    <a:pt x="207" y="16"/>
                    <a:pt x="207" y="16"/>
                    <a:pt x="206" y="15"/>
                  </a:cubicBezTo>
                  <a:cubicBezTo>
                    <a:pt x="188" y="15"/>
                    <a:pt x="188" y="15"/>
                    <a:pt x="188" y="15"/>
                  </a:cubicBezTo>
                  <a:cubicBezTo>
                    <a:pt x="188" y="15"/>
                    <a:pt x="188" y="15"/>
                    <a:pt x="188" y="15"/>
                  </a:cubicBezTo>
                  <a:moveTo>
                    <a:pt x="265" y="13"/>
                  </a:moveTo>
                  <a:cubicBezTo>
                    <a:pt x="261" y="13"/>
                    <a:pt x="258" y="14"/>
                    <a:pt x="256" y="16"/>
                  </a:cubicBezTo>
                  <a:cubicBezTo>
                    <a:pt x="253" y="19"/>
                    <a:pt x="251" y="22"/>
                    <a:pt x="251" y="25"/>
                  </a:cubicBezTo>
                  <a:cubicBezTo>
                    <a:pt x="251" y="28"/>
                    <a:pt x="252" y="30"/>
                    <a:pt x="254" y="31"/>
                  </a:cubicBezTo>
                  <a:cubicBezTo>
                    <a:pt x="255" y="33"/>
                    <a:pt x="257" y="34"/>
                    <a:pt x="260" y="34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1" y="34"/>
                    <a:pt x="262" y="33"/>
                    <a:pt x="264" y="33"/>
                  </a:cubicBezTo>
                  <a:cubicBezTo>
                    <a:pt x="266" y="32"/>
                    <a:pt x="267" y="32"/>
                    <a:pt x="268" y="31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68" y="29"/>
                    <a:pt x="268" y="29"/>
                    <a:pt x="268" y="28"/>
                  </a:cubicBezTo>
                  <a:cubicBezTo>
                    <a:pt x="268" y="28"/>
                    <a:pt x="267" y="28"/>
                    <a:pt x="267" y="28"/>
                  </a:cubicBezTo>
                  <a:cubicBezTo>
                    <a:pt x="267" y="28"/>
                    <a:pt x="267" y="28"/>
                    <a:pt x="267" y="28"/>
                  </a:cubicBezTo>
                  <a:cubicBezTo>
                    <a:pt x="267" y="28"/>
                    <a:pt x="266" y="28"/>
                    <a:pt x="264" y="29"/>
                  </a:cubicBezTo>
                  <a:cubicBezTo>
                    <a:pt x="263" y="30"/>
                    <a:pt x="261" y="31"/>
                    <a:pt x="260" y="31"/>
                  </a:cubicBezTo>
                  <a:cubicBezTo>
                    <a:pt x="260" y="31"/>
                    <a:pt x="260" y="31"/>
                    <a:pt x="260" y="31"/>
                  </a:cubicBezTo>
                  <a:cubicBezTo>
                    <a:pt x="258" y="31"/>
                    <a:pt x="257" y="30"/>
                    <a:pt x="256" y="29"/>
                  </a:cubicBezTo>
                  <a:cubicBezTo>
                    <a:pt x="255" y="28"/>
                    <a:pt x="254" y="27"/>
                    <a:pt x="254" y="25"/>
                  </a:cubicBezTo>
                  <a:cubicBezTo>
                    <a:pt x="254" y="23"/>
                    <a:pt x="256" y="21"/>
                    <a:pt x="258" y="18"/>
                  </a:cubicBezTo>
                  <a:cubicBezTo>
                    <a:pt x="260" y="17"/>
                    <a:pt x="262" y="16"/>
                    <a:pt x="265" y="16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6" y="16"/>
                    <a:pt x="267" y="16"/>
                    <a:pt x="268" y="17"/>
                  </a:cubicBezTo>
                  <a:cubicBezTo>
                    <a:pt x="269" y="18"/>
                    <a:pt x="270" y="18"/>
                    <a:pt x="270" y="18"/>
                  </a:cubicBezTo>
                  <a:cubicBezTo>
                    <a:pt x="270" y="18"/>
                    <a:pt x="270" y="18"/>
                    <a:pt x="270" y="18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7"/>
                    <a:pt x="272" y="17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0" y="14"/>
                    <a:pt x="268" y="13"/>
                    <a:pt x="265" y="13"/>
                  </a:cubicBezTo>
                  <a:cubicBezTo>
                    <a:pt x="265" y="13"/>
                    <a:pt x="265" y="13"/>
                    <a:pt x="265" y="13"/>
                  </a:cubicBezTo>
                  <a:moveTo>
                    <a:pt x="236" y="25"/>
                  </a:moveTo>
                  <a:cubicBezTo>
                    <a:pt x="236" y="23"/>
                    <a:pt x="237" y="20"/>
                    <a:pt x="239" y="18"/>
                  </a:cubicBezTo>
                  <a:cubicBezTo>
                    <a:pt x="242" y="16"/>
                    <a:pt x="244" y="15"/>
                    <a:pt x="246" y="15"/>
                  </a:cubicBezTo>
                  <a:cubicBezTo>
                    <a:pt x="246" y="15"/>
                    <a:pt x="246" y="15"/>
                    <a:pt x="246" y="15"/>
                  </a:cubicBezTo>
                  <a:cubicBezTo>
                    <a:pt x="248" y="15"/>
                    <a:pt x="248" y="16"/>
                    <a:pt x="248" y="17"/>
                  </a:cubicBezTo>
                  <a:cubicBezTo>
                    <a:pt x="248" y="18"/>
                    <a:pt x="246" y="20"/>
                    <a:pt x="243" y="22"/>
                  </a:cubicBezTo>
                  <a:cubicBezTo>
                    <a:pt x="242" y="23"/>
                    <a:pt x="239" y="24"/>
                    <a:pt x="236" y="25"/>
                  </a:cubicBezTo>
                  <a:moveTo>
                    <a:pt x="246" y="12"/>
                  </a:moveTo>
                  <a:cubicBezTo>
                    <a:pt x="243" y="12"/>
                    <a:pt x="240" y="14"/>
                    <a:pt x="237" y="16"/>
                  </a:cubicBezTo>
                  <a:cubicBezTo>
                    <a:pt x="235" y="19"/>
                    <a:pt x="233" y="22"/>
                    <a:pt x="233" y="25"/>
                  </a:cubicBezTo>
                  <a:cubicBezTo>
                    <a:pt x="233" y="27"/>
                    <a:pt x="234" y="29"/>
                    <a:pt x="235" y="31"/>
                  </a:cubicBezTo>
                  <a:cubicBezTo>
                    <a:pt x="237" y="32"/>
                    <a:pt x="239" y="33"/>
                    <a:pt x="241" y="33"/>
                  </a:cubicBezTo>
                  <a:cubicBezTo>
                    <a:pt x="241" y="33"/>
                    <a:pt x="241" y="33"/>
                    <a:pt x="242" y="33"/>
                  </a:cubicBezTo>
                  <a:cubicBezTo>
                    <a:pt x="243" y="33"/>
                    <a:pt x="244" y="33"/>
                    <a:pt x="245" y="33"/>
                  </a:cubicBezTo>
                  <a:cubicBezTo>
                    <a:pt x="247" y="32"/>
                    <a:pt x="247" y="32"/>
                    <a:pt x="247" y="31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30"/>
                    <a:pt x="242" y="30"/>
                    <a:pt x="241" y="30"/>
                  </a:cubicBezTo>
                  <a:cubicBezTo>
                    <a:pt x="241" y="30"/>
                    <a:pt x="241" y="30"/>
                    <a:pt x="241" y="30"/>
                  </a:cubicBezTo>
                  <a:cubicBezTo>
                    <a:pt x="239" y="30"/>
                    <a:pt x="238" y="29"/>
                    <a:pt x="237" y="28"/>
                  </a:cubicBezTo>
                  <a:cubicBezTo>
                    <a:pt x="247" y="23"/>
                    <a:pt x="247" y="23"/>
                    <a:pt x="247" y="23"/>
                  </a:cubicBezTo>
                  <a:cubicBezTo>
                    <a:pt x="248" y="22"/>
                    <a:pt x="249" y="22"/>
                    <a:pt x="250" y="21"/>
                  </a:cubicBezTo>
                  <a:cubicBezTo>
                    <a:pt x="251" y="19"/>
                    <a:pt x="251" y="18"/>
                    <a:pt x="251" y="17"/>
                  </a:cubicBezTo>
                  <a:cubicBezTo>
                    <a:pt x="251" y="16"/>
                    <a:pt x="251" y="15"/>
                    <a:pt x="250" y="14"/>
                  </a:cubicBezTo>
                  <a:cubicBezTo>
                    <a:pt x="249" y="13"/>
                    <a:pt x="248" y="12"/>
                    <a:pt x="246" y="12"/>
                  </a:cubicBezTo>
                  <a:cubicBezTo>
                    <a:pt x="246" y="12"/>
                    <a:pt x="246" y="12"/>
                    <a:pt x="246" y="12"/>
                  </a:cubicBezTo>
                  <a:moveTo>
                    <a:pt x="227" y="12"/>
                  </a:moveTo>
                  <a:cubicBezTo>
                    <a:pt x="225" y="12"/>
                    <a:pt x="224" y="13"/>
                    <a:pt x="223" y="14"/>
                  </a:cubicBezTo>
                  <a:cubicBezTo>
                    <a:pt x="221" y="15"/>
                    <a:pt x="221" y="17"/>
                    <a:pt x="221" y="18"/>
                  </a:cubicBezTo>
                  <a:cubicBezTo>
                    <a:pt x="221" y="21"/>
                    <a:pt x="222" y="22"/>
                    <a:pt x="225" y="23"/>
                  </a:cubicBezTo>
                  <a:cubicBezTo>
                    <a:pt x="227" y="23"/>
                    <a:pt x="227" y="24"/>
                    <a:pt x="227" y="25"/>
                  </a:cubicBezTo>
                  <a:cubicBezTo>
                    <a:pt x="227" y="26"/>
                    <a:pt x="227" y="27"/>
                    <a:pt x="226" y="28"/>
                  </a:cubicBezTo>
                  <a:cubicBezTo>
                    <a:pt x="225" y="29"/>
                    <a:pt x="223" y="30"/>
                    <a:pt x="222" y="30"/>
                  </a:cubicBezTo>
                  <a:cubicBezTo>
                    <a:pt x="222" y="30"/>
                    <a:pt x="222" y="30"/>
                    <a:pt x="222" y="30"/>
                  </a:cubicBezTo>
                  <a:cubicBezTo>
                    <a:pt x="221" y="30"/>
                    <a:pt x="220" y="30"/>
                    <a:pt x="220" y="29"/>
                  </a:cubicBezTo>
                  <a:cubicBezTo>
                    <a:pt x="220" y="29"/>
                    <a:pt x="220" y="28"/>
                    <a:pt x="219" y="27"/>
                  </a:cubicBezTo>
                  <a:cubicBezTo>
                    <a:pt x="219" y="27"/>
                    <a:pt x="219" y="27"/>
                    <a:pt x="218" y="27"/>
                  </a:cubicBezTo>
                  <a:cubicBezTo>
                    <a:pt x="218" y="27"/>
                    <a:pt x="218" y="27"/>
                    <a:pt x="218" y="27"/>
                  </a:cubicBezTo>
                  <a:cubicBezTo>
                    <a:pt x="217" y="27"/>
                    <a:pt x="217" y="27"/>
                    <a:pt x="217" y="28"/>
                  </a:cubicBezTo>
                  <a:cubicBezTo>
                    <a:pt x="217" y="29"/>
                    <a:pt x="217" y="31"/>
                    <a:pt x="218" y="32"/>
                  </a:cubicBezTo>
                  <a:cubicBezTo>
                    <a:pt x="219" y="33"/>
                    <a:pt x="221" y="33"/>
                    <a:pt x="222" y="33"/>
                  </a:cubicBezTo>
                  <a:cubicBezTo>
                    <a:pt x="222" y="33"/>
                    <a:pt x="222" y="33"/>
                    <a:pt x="222" y="33"/>
                  </a:cubicBezTo>
                  <a:cubicBezTo>
                    <a:pt x="224" y="33"/>
                    <a:pt x="226" y="32"/>
                    <a:pt x="228" y="31"/>
                  </a:cubicBezTo>
                  <a:cubicBezTo>
                    <a:pt x="230" y="29"/>
                    <a:pt x="230" y="27"/>
                    <a:pt x="230" y="25"/>
                  </a:cubicBezTo>
                  <a:cubicBezTo>
                    <a:pt x="231" y="23"/>
                    <a:pt x="230" y="22"/>
                    <a:pt x="229" y="21"/>
                  </a:cubicBezTo>
                  <a:cubicBezTo>
                    <a:pt x="228" y="20"/>
                    <a:pt x="227" y="20"/>
                    <a:pt x="225" y="20"/>
                  </a:cubicBezTo>
                  <a:cubicBezTo>
                    <a:pt x="224" y="20"/>
                    <a:pt x="224" y="19"/>
                    <a:pt x="224" y="18"/>
                  </a:cubicBezTo>
                  <a:cubicBezTo>
                    <a:pt x="224" y="17"/>
                    <a:pt x="224" y="17"/>
                    <a:pt x="225" y="16"/>
                  </a:cubicBezTo>
                  <a:cubicBezTo>
                    <a:pt x="225" y="15"/>
                    <a:pt x="226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ubicBezTo>
                    <a:pt x="228" y="15"/>
                    <a:pt x="228" y="15"/>
                    <a:pt x="228" y="16"/>
                  </a:cubicBezTo>
                  <a:cubicBezTo>
                    <a:pt x="229" y="17"/>
                    <a:pt x="229" y="17"/>
                    <a:pt x="230" y="17"/>
                  </a:cubicBezTo>
                  <a:cubicBezTo>
                    <a:pt x="230" y="17"/>
                    <a:pt x="230" y="17"/>
                    <a:pt x="230" y="17"/>
                  </a:cubicBezTo>
                  <a:cubicBezTo>
                    <a:pt x="231" y="17"/>
                    <a:pt x="231" y="16"/>
                    <a:pt x="231" y="16"/>
                  </a:cubicBezTo>
                  <a:cubicBezTo>
                    <a:pt x="231" y="15"/>
                    <a:pt x="231" y="15"/>
                    <a:pt x="231" y="15"/>
                  </a:cubicBezTo>
                  <a:cubicBezTo>
                    <a:pt x="231" y="13"/>
                    <a:pt x="229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moveTo>
                    <a:pt x="44" y="9"/>
                  </a:moveTo>
                  <a:cubicBezTo>
                    <a:pt x="43" y="9"/>
                    <a:pt x="43" y="10"/>
                    <a:pt x="43" y="11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30"/>
                    <a:pt x="38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0" y="30"/>
                    <a:pt x="40" y="30"/>
                    <a:pt x="40" y="29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5" y="15"/>
                    <a:pt x="46" y="14"/>
                  </a:cubicBezTo>
                  <a:cubicBezTo>
                    <a:pt x="47" y="13"/>
                    <a:pt x="49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1" y="13"/>
                    <a:pt x="52" y="13"/>
                    <a:pt x="52" y="13"/>
                  </a:cubicBezTo>
                  <a:cubicBezTo>
                    <a:pt x="53" y="14"/>
                    <a:pt x="53" y="15"/>
                    <a:pt x="53" y="16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30"/>
                    <a:pt x="50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0"/>
                    <a:pt x="52" y="29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7"/>
                    <a:pt x="56" y="16"/>
                    <a:pt x="56" y="16"/>
                  </a:cubicBezTo>
                  <a:cubicBezTo>
                    <a:pt x="56" y="14"/>
                    <a:pt x="56" y="12"/>
                    <a:pt x="54" y="11"/>
                  </a:cubicBezTo>
                  <a:cubicBezTo>
                    <a:pt x="53" y="10"/>
                    <a:pt x="52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49" y="10"/>
                    <a:pt x="47" y="10"/>
                    <a:pt x="46" y="11"/>
                  </a:cubicBezTo>
                  <a:cubicBezTo>
                    <a:pt x="46" y="10"/>
                    <a:pt x="45" y="9"/>
                    <a:pt x="44" y="9"/>
                  </a:cubicBezTo>
                  <a:cubicBezTo>
                    <a:pt x="44" y="9"/>
                    <a:pt x="44" y="9"/>
                    <a:pt x="44" y="9"/>
                  </a:cubicBezTo>
                  <a:moveTo>
                    <a:pt x="22" y="27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1" y="27"/>
                    <a:pt x="19" y="27"/>
                    <a:pt x="19" y="26"/>
                  </a:cubicBezTo>
                  <a:cubicBezTo>
                    <a:pt x="18" y="25"/>
                    <a:pt x="17" y="24"/>
                    <a:pt x="17" y="23"/>
                  </a:cubicBezTo>
                  <a:cubicBezTo>
                    <a:pt x="17" y="20"/>
                    <a:pt x="19" y="18"/>
                    <a:pt x="21" y="15"/>
                  </a:cubicBezTo>
                  <a:cubicBezTo>
                    <a:pt x="24" y="13"/>
                    <a:pt x="26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2" y="13"/>
                    <a:pt x="33" y="13"/>
                  </a:cubicBezTo>
                  <a:cubicBezTo>
                    <a:pt x="31" y="18"/>
                    <a:pt x="31" y="20"/>
                    <a:pt x="31" y="20"/>
                  </a:cubicBezTo>
                  <a:cubicBezTo>
                    <a:pt x="30" y="22"/>
                    <a:pt x="29" y="24"/>
                    <a:pt x="27" y="25"/>
                  </a:cubicBezTo>
                  <a:cubicBezTo>
                    <a:pt x="26" y="27"/>
                    <a:pt x="24" y="27"/>
                    <a:pt x="22" y="27"/>
                  </a:cubicBezTo>
                  <a:moveTo>
                    <a:pt x="29" y="9"/>
                  </a:moveTo>
                  <a:cubicBezTo>
                    <a:pt x="26" y="9"/>
                    <a:pt x="23" y="10"/>
                    <a:pt x="20" y="12"/>
                  </a:cubicBezTo>
                  <a:cubicBezTo>
                    <a:pt x="17" y="15"/>
                    <a:pt x="16" y="17"/>
                    <a:pt x="15" y="20"/>
                  </a:cubicBezTo>
                  <a:cubicBezTo>
                    <a:pt x="15" y="21"/>
                    <a:pt x="14" y="22"/>
                    <a:pt x="14" y="23"/>
                  </a:cubicBezTo>
                  <a:cubicBezTo>
                    <a:pt x="14" y="25"/>
                    <a:pt x="15" y="27"/>
                    <a:pt x="17" y="28"/>
                  </a:cubicBezTo>
                  <a:cubicBezTo>
                    <a:pt x="18" y="29"/>
                    <a:pt x="20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30"/>
                    <a:pt x="27" y="29"/>
                    <a:pt x="29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30"/>
                    <a:pt x="29" y="30"/>
                    <a:pt x="30" y="30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1" y="30"/>
                    <a:pt x="31" y="30"/>
                    <a:pt x="31" y="29"/>
                  </a:cubicBezTo>
                  <a:cubicBezTo>
                    <a:pt x="32" y="29"/>
                    <a:pt x="32" y="26"/>
                    <a:pt x="34" y="21"/>
                  </a:cubicBezTo>
                  <a:cubicBezTo>
                    <a:pt x="35" y="16"/>
                    <a:pt x="36" y="13"/>
                    <a:pt x="36" y="13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4" y="10"/>
                    <a:pt x="32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moveTo>
                    <a:pt x="132" y="8"/>
                  </a:moveTo>
                  <a:cubicBezTo>
                    <a:pt x="131" y="8"/>
                    <a:pt x="131" y="9"/>
                    <a:pt x="130" y="10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19" y="17"/>
                    <a:pt x="119" y="18"/>
                    <a:pt x="119" y="19"/>
                  </a:cubicBezTo>
                  <a:cubicBezTo>
                    <a:pt x="119" y="20"/>
                    <a:pt x="119" y="20"/>
                    <a:pt x="120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2"/>
                    <a:pt x="127" y="23"/>
                    <a:pt x="126" y="24"/>
                  </a:cubicBezTo>
                  <a:cubicBezTo>
                    <a:pt x="126" y="26"/>
                    <a:pt x="125" y="27"/>
                    <a:pt x="125" y="28"/>
                  </a:cubicBezTo>
                  <a:cubicBezTo>
                    <a:pt x="125" y="29"/>
                    <a:pt x="126" y="29"/>
                    <a:pt x="127" y="29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8" y="29"/>
                    <a:pt x="128" y="29"/>
                    <a:pt x="128" y="28"/>
                  </a:cubicBezTo>
                  <a:cubicBezTo>
                    <a:pt x="130" y="20"/>
                    <a:pt x="130" y="20"/>
                    <a:pt x="130" y="20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39" y="21"/>
                    <a:pt x="140" y="20"/>
                    <a:pt x="140" y="19"/>
                  </a:cubicBezTo>
                  <a:cubicBezTo>
                    <a:pt x="140" y="18"/>
                    <a:pt x="139" y="18"/>
                    <a:pt x="138" y="18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2" y="16"/>
                    <a:pt x="132" y="15"/>
                    <a:pt x="133" y="14"/>
                  </a:cubicBezTo>
                  <a:cubicBezTo>
                    <a:pt x="133" y="12"/>
                    <a:pt x="133" y="10"/>
                    <a:pt x="133" y="10"/>
                  </a:cubicBezTo>
                  <a:cubicBezTo>
                    <a:pt x="133" y="9"/>
                    <a:pt x="133" y="8"/>
                    <a:pt x="132" y="8"/>
                  </a:cubicBezTo>
                  <a:cubicBezTo>
                    <a:pt x="132" y="8"/>
                    <a:pt x="132" y="8"/>
                    <a:pt x="132" y="8"/>
                  </a:cubicBezTo>
                  <a:moveTo>
                    <a:pt x="167" y="7"/>
                  </a:moveTo>
                  <a:cubicBezTo>
                    <a:pt x="166" y="7"/>
                    <a:pt x="166" y="7"/>
                    <a:pt x="166" y="7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5"/>
                    <a:pt x="156" y="15"/>
                    <a:pt x="156" y="16"/>
                  </a:cubicBezTo>
                  <a:cubicBezTo>
                    <a:pt x="156" y="16"/>
                    <a:pt x="156" y="16"/>
                    <a:pt x="156" y="17"/>
                  </a:cubicBezTo>
                  <a:cubicBezTo>
                    <a:pt x="156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64" y="12"/>
                    <a:pt x="164" y="12"/>
                    <a:pt x="164" y="12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29"/>
                    <a:pt x="153" y="30"/>
                    <a:pt x="153" y="31"/>
                  </a:cubicBezTo>
                  <a:cubicBezTo>
                    <a:pt x="153" y="32"/>
                    <a:pt x="154" y="32"/>
                    <a:pt x="155" y="32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1"/>
                  </a:cubicBezTo>
                  <a:cubicBezTo>
                    <a:pt x="167" y="30"/>
                    <a:pt x="167" y="29"/>
                    <a:pt x="165" y="29"/>
                  </a:cubicBezTo>
                  <a:cubicBezTo>
                    <a:pt x="165" y="29"/>
                    <a:pt x="165" y="29"/>
                    <a:pt x="164" y="29"/>
                  </a:cubicBezTo>
                  <a:cubicBezTo>
                    <a:pt x="163" y="29"/>
                    <a:pt x="163" y="29"/>
                    <a:pt x="162" y="29"/>
                  </a:cubicBezTo>
                  <a:cubicBezTo>
                    <a:pt x="168" y="9"/>
                    <a:pt x="168" y="9"/>
                    <a:pt x="168" y="9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8"/>
                    <a:pt x="168" y="7"/>
                    <a:pt x="168" y="7"/>
                  </a:cubicBezTo>
                  <a:cubicBezTo>
                    <a:pt x="168" y="7"/>
                    <a:pt x="167" y="7"/>
                    <a:pt x="167" y="7"/>
                  </a:cubicBezTo>
                  <a:cubicBezTo>
                    <a:pt x="167" y="7"/>
                    <a:pt x="167" y="7"/>
                    <a:pt x="167" y="7"/>
                  </a:cubicBezTo>
                  <a:moveTo>
                    <a:pt x="307" y="31"/>
                  </a:moveTo>
                  <a:cubicBezTo>
                    <a:pt x="307" y="31"/>
                    <a:pt x="307" y="31"/>
                    <a:pt x="307" y="31"/>
                  </a:cubicBezTo>
                  <a:cubicBezTo>
                    <a:pt x="305" y="31"/>
                    <a:pt x="304" y="30"/>
                    <a:pt x="303" y="29"/>
                  </a:cubicBezTo>
                  <a:cubicBezTo>
                    <a:pt x="303" y="27"/>
                    <a:pt x="302" y="26"/>
                    <a:pt x="303" y="24"/>
                  </a:cubicBezTo>
                  <a:cubicBezTo>
                    <a:pt x="303" y="23"/>
                    <a:pt x="303" y="22"/>
                    <a:pt x="303" y="21"/>
                  </a:cubicBezTo>
                  <a:cubicBezTo>
                    <a:pt x="318" y="21"/>
                    <a:pt x="318" y="21"/>
                    <a:pt x="318" y="21"/>
                  </a:cubicBezTo>
                  <a:cubicBezTo>
                    <a:pt x="317" y="23"/>
                    <a:pt x="315" y="26"/>
                    <a:pt x="314" y="28"/>
                  </a:cubicBezTo>
                  <a:cubicBezTo>
                    <a:pt x="311" y="30"/>
                    <a:pt x="309" y="31"/>
                    <a:pt x="307" y="31"/>
                  </a:cubicBezTo>
                  <a:moveTo>
                    <a:pt x="319" y="18"/>
                  </a:moveTo>
                  <a:cubicBezTo>
                    <a:pt x="304" y="18"/>
                    <a:pt x="304" y="18"/>
                    <a:pt x="304" y="18"/>
                  </a:cubicBezTo>
                  <a:cubicBezTo>
                    <a:pt x="305" y="15"/>
                    <a:pt x="306" y="13"/>
                    <a:pt x="308" y="11"/>
                  </a:cubicBezTo>
                  <a:cubicBezTo>
                    <a:pt x="310" y="8"/>
                    <a:pt x="312" y="7"/>
                    <a:pt x="314" y="7"/>
                  </a:cubicBezTo>
                  <a:cubicBezTo>
                    <a:pt x="315" y="7"/>
                    <a:pt x="315" y="7"/>
                    <a:pt x="315" y="7"/>
                  </a:cubicBezTo>
                  <a:cubicBezTo>
                    <a:pt x="316" y="7"/>
                    <a:pt x="317" y="8"/>
                    <a:pt x="318" y="10"/>
                  </a:cubicBezTo>
                  <a:cubicBezTo>
                    <a:pt x="319" y="11"/>
                    <a:pt x="319" y="13"/>
                    <a:pt x="319" y="14"/>
                  </a:cubicBezTo>
                  <a:cubicBezTo>
                    <a:pt x="319" y="15"/>
                    <a:pt x="319" y="17"/>
                    <a:pt x="319" y="18"/>
                  </a:cubicBezTo>
                  <a:moveTo>
                    <a:pt x="314" y="4"/>
                  </a:moveTo>
                  <a:cubicBezTo>
                    <a:pt x="310" y="4"/>
                    <a:pt x="307" y="7"/>
                    <a:pt x="304" y="11"/>
                  </a:cubicBezTo>
                  <a:cubicBezTo>
                    <a:pt x="301" y="16"/>
                    <a:pt x="300" y="20"/>
                    <a:pt x="300" y="24"/>
                  </a:cubicBezTo>
                  <a:cubicBezTo>
                    <a:pt x="299" y="27"/>
                    <a:pt x="300" y="29"/>
                    <a:pt x="301" y="31"/>
                  </a:cubicBezTo>
                  <a:cubicBezTo>
                    <a:pt x="303" y="33"/>
                    <a:pt x="304" y="34"/>
                    <a:pt x="307" y="34"/>
                  </a:cubicBezTo>
                  <a:cubicBezTo>
                    <a:pt x="307" y="34"/>
                    <a:pt x="307" y="34"/>
                    <a:pt x="307" y="34"/>
                  </a:cubicBezTo>
                  <a:cubicBezTo>
                    <a:pt x="311" y="34"/>
                    <a:pt x="315" y="32"/>
                    <a:pt x="318" y="27"/>
                  </a:cubicBezTo>
                  <a:cubicBezTo>
                    <a:pt x="321" y="23"/>
                    <a:pt x="322" y="19"/>
                    <a:pt x="322" y="14"/>
                  </a:cubicBezTo>
                  <a:cubicBezTo>
                    <a:pt x="322" y="12"/>
                    <a:pt x="322" y="9"/>
                    <a:pt x="320" y="8"/>
                  </a:cubicBezTo>
                  <a:cubicBezTo>
                    <a:pt x="319" y="5"/>
                    <a:pt x="317" y="4"/>
                    <a:pt x="315" y="4"/>
                  </a:cubicBezTo>
                  <a:cubicBezTo>
                    <a:pt x="315" y="4"/>
                    <a:pt x="315" y="4"/>
                    <a:pt x="314" y="4"/>
                  </a:cubicBezTo>
                  <a:moveTo>
                    <a:pt x="284" y="4"/>
                  </a:moveTo>
                  <a:cubicBezTo>
                    <a:pt x="283" y="4"/>
                    <a:pt x="281" y="4"/>
                    <a:pt x="279" y="6"/>
                  </a:cubicBezTo>
                  <a:cubicBezTo>
                    <a:pt x="278" y="7"/>
                    <a:pt x="277" y="8"/>
                    <a:pt x="276" y="10"/>
                  </a:cubicBezTo>
                  <a:cubicBezTo>
                    <a:pt x="276" y="11"/>
                    <a:pt x="276" y="11"/>
                    <a:pt x="276" y="11"/>
                  </a:cubicBezTo>
                  <a:cubicBezTo>
                    <a:pt x="276" y="12"/>
                    <a:pt x="276" y="12"/>
                    <a:pt x="278" y="12"/>
                  </a:cubicBezTo>
                  <a:cubicBezTo>
                    <a:pt x="278" y="12"/>
                    <a:pt x="278" y="12"/>
                    <a:pt x="278" y="12"/>
                  </a:cubicBezTo>
                  <a:cubicBezTo>
                    <a:pt x="278" y="12"/>
                    <a:pt x="279" y="12"/>
                    <a:pt x="279" y="11"/>
                  </a:cubicBezTo>
                  <a:cubicBezTo>
                    <a:pt x="279" y="10"/>
                    <a:pt x="279" y="10"/>
                    <a:pt x="279" y="10"/>
                  </a:cubicBezTo>
                  <a:cubicBezTo>
                    <a:pt x="280" y="9"/>
                    <a:pt x="281" y="8"/>
                    <a:pt x="282" y="8"/>
                  </a:cubicBezTo>
                  <a:cubicBezTo>
                    <a:pt x="283" y="7"/>
                    <a:pt x="284" y="7"/>
                    <a:pt x="284" y="7"/>
                  </a:cubicBezTo>
                  <a:cubicBezTo>
                    <a:pt x="285" y="7"/>
                    <a:pt x="285" y="7"/>
                    <a:pt x="285" y="7"/>
                  </a:cubicBezTo>
                  <a:cubicBezTo>
                    <a:pt x="286" y="7"/>
                    <a:pt x="287" y="8"/>
                    <a:pt x="287" y="9"/>
                  </a:cubicBezTo>
                  <a:cubicBezTo>
                    <a:pt x="287" y="12"/>
                    <a:pt x="284" y="15"/>
                    <a:pt x="277" y="18"/>
                  </a:cubicBezTo>
                  <a:cubicBezTo>
                    <a:pt x="275" y="19"/>
                    <a:pt x="274" y="19"/>
                    <a:pt x="274" y="20"/>
                  </a:cubicBezTo>
                  <a:cubicBezTo>
                    <a:pt x="273" y="20"/>
                    <a:pt x="273" y="21"/>
                    <a:pt x="273" y="21"/>
                  </a:cubicBezTo>
                  <a:cubicBezTo>
                    <a:pt x="273" y="22"/>
                    <a:pt x="273" y="22"/>
                    <a:pt x="274" y="22"/>
                  </a:cubicBezTo>
                  <a:cubicBezTo>
                    <a:pt x="286" y="23"/>
                    <a:pt x="286" y="23"/>
                    <a:pt x="286" y="23"/>
                  </a:cubicBezTo>
                  <a:cubicBezTo>
                    <a:pt x="286" y="23"/>
                    <a:pt x="286" y="23"/>
                    <a:pt x="286" y="23"/>
                  </a:cubicBezTo>
                  <a:cubicBezTo>
                    <a:pt x="287" y="23"/>
                    <a:pt x="287" y="22"/>
                    <a:pt x="287" y="21"/>
                  </a:cubicBezTo>
                  <a:cubicBezTo>
                    <a:pt x="287" y="20"/>
                    <a:pt x="287" y="20"/>
                    <a:pt x="286" y="20"/>
                  </a:cubicBezTo>
                  <a:cubicBezTo>
                    <a:pt x="280" y="20"/>
                    <a:pt x="280" y="20"/>
                    <a:pt x="280" y="20"/>
                  </a:cubicBezTo>
                  <a:cubicBezTo>
                    <a:pt x="282" y="19"/>
                    <a:pt x="283" y="18"/>
                    <a:pt x="284" y="17"/>
                  </a:cubicBezTo>
                  <a:cubicBezTo>
                    <a:pt x="286" y="16"/>
                    <a:pt x="288" y="15"/>
                    <a:pt x="289" y="14"/>
                  </a:cubicBezTo>
                  <a:cubicBezTo>
                    <a:pt x="290" y="13"/>
                    <a:pt x="290" y="11"/>
                    <a:pt x="290" y="9"/>
                  </a:cubicBezTo>
                  <a:cubicBezTo>
                    <a:pt x="290" y="8"/>
                    <a:pt x="290" y="6"/>
                    <a:pt x="289" y="5"/>
                  </a:cubicBezTo>
                  <a:cubicBezTo>
                    <a:pt x="288" y="4"/>
                    <a:pt x="286" y="4"/>
                    <a:pt x="285" y="4"/>
                  </a:cubicBezTo>
                  <a:cubicBezTo>
                    <a:pt x="285" y="4"/>
                    <a:pt x="285" y="4"/>
                    <a:pt x="284" y="4"/>
                  </a:cubicBezTo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1" y="28"/>
                    <a:pt x="90" y="27"/>
                    <a:pt x="89" y="26"/>
                  </a:cubicBezTo>
                  <a:cubicBezTo>
                    <a:pt x="89" y="24"/>
                    <a:pt x="88" y="23"/>
                    <a:pt x="88" y="21"/>
                  </a:cubicBezTo>
                  <a:cubicBezTo>
                    <a:pt x="88" y="20"/>
                    <a:pt x="89" y="19"/>
                    <a:pt x="89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20"/>
                    <a:pt x="101" y="23"/>
                    <a:pt x="99" y="25"/>
                  </a:cubicBezTo>
                  <a:cubicBezTo>
                    <a:pt x="97" y="27"/>
                    <a:pt x="95" y="28"/>
                    <a:pt x="93" y="28"/>
                  </a:cubicBezTo>
                  <a:moveTo>
                    <a:pt x="105" y="15"/>
                  </a:moveTo>
                  <a:cubicBezTo>
                    <a:pt x="90" y="15"/>
                    <a:pt x="90" y="15"/>
                    <a:pt x="90" y="15"/>
                  </a:cubicBezTo>
                  <a:cubicBezTo>
                    <a:pt x="91" y="12"/>
                    <a:pt x="92" y="10"/>
                    <a:pt x="94" y="8"/>
                  </a:cubicBezTo>
                  <a:cubicBezTo>
                    <a:pt x="96" y="5"/>
                    <a:pt x="98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2" y="4"/>
                    <a:pt x="103" y="5"/>
                    <a:pt x="104" y="7"/>
                  </a:cubicBezTo>
                  <a:cubicBezTo>
                    <a:pt x="105" y="8"/>
                    <a:pt x="105" y="10"/>
                    <a:pt x="105" y="11"/>
                  </a:cubicBezTo>
                  <a:cubicBezTo>
                    <a:pt x="105" y="12"/>
                    <a:pt x="105" y="14"/>
                    <a:pt x="105" y="15"/>
                  </a:cubicBezTo>
                  <a:moveTo>
                    <a:pt x="100" y="1"/>
                  </a:moveTo>
                  <a:cubicBezTo>
                    <a:pt x="96" y="1"/>
                    <a:pt x="93" y="4"/>
                    <a:pt x="90" y="8"/>
                  </a:cubicBezTo>
                  <a:cubicBezTo>
                    <a:pt x="87" y="13"/>
                    <a:pt x="85" y="17"/>
                    <a:pt x="85" y="21"/>
                  </a:cubicBezTo>
                  <a:cubicBezTo>
                    <a:pt x="85" y="24"/>
                    <a:pt x="86" y="26"/>
                    <a:pt x="87" y="28"/>
                  </a:cubicBezTo>
                  <a:cubicBezTo>
                    <a:pt x="88" y="30"/>
                    <a:pt x="90" y="31"/>
                    <a:pt x="93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7" y="31"/>
                    <a:pt x="101" y="29"/>
                    <a:pt x="104" y="24"/>
                  </a:cubicBezTo>
                  <a:cubicBezTo>
                    <a:pt x="106" y="20"/>
                    <a:pt x="108" y="16"/>
                    <a:pt x="108" y="11"/>
                  </a:cubicBezTo>
                  <a:cubicBezTo>
                    <a:pt x="108" y="9"/>
                    <a:pt x="107" y="6"/>
                    <a:pt x="106" y="5"/>
                  </a:cubicBezTo>
                  <a:cubicBezTo>
                    <a:pt x="105" y="2"/>
                    <a:pt x="103" y="1"/>
                    <a:pt x="101" y="1"/>
                  </a:cubicBezTo>
                  <a:cubicBezTo>
                    <a:pt x="100" y="1"/>
                    <a:pt x="100" y="1"/>
                    <a:pt x="100" y="1"/>
                  </a:cubicBezTo>
                  <a:moveTo>
                    <a:pt x="70" y="1"/>
                  </a:moveTo>
                  <a:cubicBezTo>
                    <a:pt x="69" y="1"/>
                    <a:pt x="67" y="1"/>
                    <a:pt x="65" y="3"/>
                  </a:cubicBezTo>
                  <a:cubicBezTo>
                    <a:pt x="64" y="4"/>
                    <a:pt x="62" y="5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4" y="9"/>
                    <a:pt x="65" y="9"/>
                    <a:pt x="65" y="8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6"/>
                    <a:pt x="66" y="5"/>
                    <a:pt x="67" y="5"/>
                  </a:cubicBezTo>
                  <a:cubicBezTo>
                    <a:pt x="68" y="4"/>
                    <a:pt x="69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2" y="4"/>
                    <a:pt x="73" y="5"/>
                    <a:pt x="73" y="6"/>
                  </a:cubicBezTo>
                  <a:cubicBezTo>
                    <a:pt x="73" y="9"/>
                    <a:pt x="70" y="12"/>
                    <a:pt x="63" y="15"/>
                  </a:cubicBezTo>
                  <a:cubicBezTo>
                    <a:pt x="61" y="16"/>
                    <a:pt x="60" y="16"/>
                    <a:pt x="60" y="17"/>
                  </a:cubicBezTo>
                  <a:cubicBezTo>
                    <a:pt x="59" y="17"/>
                    <a:pt x="59" y="18"/>
                    <a:pt x="59" y="18"/>
                  </a:cubicBezTo>
                  <a:cubicBezTo>
                    <a:pt x="59" y="19"/>
                    <a:pt x="59" y="19"/>
                    <a:pt x="60" y="19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3" y="20"/>
                    <a:pt x="73" y="19"/>
                    <a:pt x="73" y="18"/>
                  </a:cubicBezTo>
                  <a:cubicBezTo>
                    <a:pt x="73" y="17"/>
                    <a:pt x="73" y="17"/>
                    <a:pt x="72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6"/>
                    <a:pt x="69" y="15"/>
                    <a:pt x="70" y="14"/>
                  </a:cubicBezTo>
                  <a:cubicBezTo>
                    <a:pt x="72" y="13"/>
                    <a:pt x="74" y="12"/>
                    <a:pt x="75" y="11"/>
                  </a:cubicBezTo>
                  <a:cubicBezTo>
                    <a:pt x="76" y="10"/>
                    <a:pt x="76" y="8"/>
                    <a:pt x="76" y="6"/>
                  </a:cubicBezTo>
                  <a:cubicBezTo>
                    <a:pt x="76" y="5"/>
                    <a:pt x="76" y="3"/>
                    <a:pt x="75" y="2"/>
                  </a:cubicBezTo>
                  <a:cubicBezTo>
                    <a:pt x="74" y="1"/>
                    <a:pt x="72" y="1"/>
                    <a:pt x="71" y="1"/>
                  </a:cubicBezTo>
                  <a:cubicBezTo>
                    <a:pt x="70" y="1"/>
                    <a:pt x="70" y="1"/>
                    <a:pt x="70" y="1"/>
                  </a:cubicBezTo>
                  <a:moveTo>
                    <a:pt x="9" y="0"/>
                  </a:moveTo>
                  <a:cubicBezTo>
                    <a:pt x="8" y="0"/>
                    <a:pt x="7" y="0"/>
                    <a:pt x="7" y="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9"/>
                    <a:pt x="0" y="9"/>
                    <a:pt x="0" y="10"/>
                  </a:cubicBezTo>
                  <a:cubicBezTo>
                    <a:pt x="0" y="11"/>
                    <a:pt x="1" y="12"/>
                    <a:pt x="2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4"/>
                    <a:pt x="1" y="25"/>
                    <a:pt x="1" y="25"/>
                  </a:cubicBezTo>
                  <a:cubicBezTo>
                    <a:pt x="1" y="26"/>
                    <a:pt x="1" y="28"/>
                    <a:pt x="2" y="29"/>
                  </a:cubicBezTo>
                  <a:cubicBezTo>
                    <a:pt x="3" y="29"/>
                    <a:pt x="4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7" y="30"/>
                    <a:pt x="8" y="30"/>
                    <a:pt x="9" y="29"/>
                  </a:cubicBezTo>
                  <a:cubicBezTo>
                    <a:pt x="10" y="29"/>
                    <a:pt x="11" y="28"/>
                    <a:pt x="11" y="27"/>
                  </a:cubicBezTo>
                  <a:cubicBezTo>
                    <a:pt x="11" y="27"/>
                    <a:pt x="11" y="26"/>
                    <a:pt x="10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8" y="26"/>
                    <a:pt x="8" y="26"/>
                  </a:cubicBezTo>
                  <a:cubicBezTo>
                    <a:pt x="7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4" y="27"/>
                    <a:pt x="4" y="26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2" y="12"/>
                    <a:pt x="12" y="11"/>
                    <a:pt x="12" y="11"/>
                  </a:cubicBezTo>
                  <a:cubicBezTo>
                    <a:pt x="12" y="10"/>
                    <a:pt x="12" y="9"/>
                    <a:pt x="11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9" y="8"/>
                    <a:pt x="9" y="6"/>
                    <a:pt x="9" y="5"/>
                  </a:cubicBezTo>
                  <a:cubicBezTo>
                    <a:pt x="10" y="3"/>
                    <a:pt x="10" y="2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268" y="0"/>
            <a:ext cx="891946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268" y="0"/>
            <a:ext cx="891946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" name="Google Shape;182;p26"/>
          <p:cNvGrpSpPr/>
          <p:nvPr/>
        </p:nvGrpSpPr>
        <p:grpSpPr>
          <a:xfrm>
            <a:off x="1787619" y="342650"/>
            <a:ext cx="6957256" cy="6466085"/>
            <a:chOff x="1787619" y="342650"/>
            <a:chExt cx="6957256" cy="6466085"/>
          </a:xfrm>
        </p:grpSpPr>
        <p:pic>
          <p:nvPicPr>
            <p:cNvPr id="183" name="Google Shape;183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96525" y="342650"/>
              <a:ext cx="448351" cy="150874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4" name="Google Shape;184;p26"/>
            <p:cNvSpPr/>
            <p:nvPr/>
          </p:nvSpPr>
          <p:spPr>
            <a:xfrm rot="5400000">
              <a:off x="8009700" y="1193764"/>
              <a:ext cx="1022000" cy="109225"/>
            </a:xfrm>
            <a:custGeom>
              <a:avLst/>
              <a:gdLst/>
              <a:ahLst/>
              <a:cxnLst/>
              <a:rect l="l" t="t" r="r" b="b"/>
              <a:pathLst>
                <a:path w="322" h="34" extrusionOk="0">
                  <a:moveTo>
                    <a:pt x="186" y="21"/>
                  </a:moveTo>
                  <a:cubicBezTo>
                    <a:pt x="185" y="21"/>
                    <a:pt x="185" y="22"/>
                    <a:pt x="185" y="23"/>
                  </a:cubicBezTo>
                  <a:cubicBezTo>
                    <a:pt x="185" y="24"/>
                    <a:pt x="185" y="24"/>
                    <a:pt x="186" y="24"/>
                  </a:cubicBezTo>
                  <a:cubicBezTo>
                    <a:pt x="204" y="24"/>
                    <a:pt x="204" y="24"/>
                    <a:pt x="204" y="24"/>
                  </a:cubicBezTo>
                  <a:cubicBezTo>
                    <a:pt x="204" y="24"/>
                    <a:pt x="204" y="24"/>
                    <a:pt x="204" y="24"/>
                  </a:cubicBezTo>
                  <a:cubicBezTo>
                    <a:pt x="205" y="24"/>
                    <a:pt x="206" y="24"/>
                    <a:pt x="206" y="23"/>
                  </a:cubicBezTo>
                  <a:cubicBezTo>
                    <a:pt x="206" y="22"/>
                    <a:pt x="205" y="21"/>
                    <a:pt x="204" y="21"/>
                  </a:cubicBezTo>
                  <a:cubicBezTo>
                    <a:pt x="186" y="21"/>
                    <a:pt x="186" y="21"/>
                    <a:pt x="186" y="21"/>
                  </a:cubicBezTo>
                  <a:cubicBezTo>
                    <a:pt x="186" y="21"/>
                    <a:pt x="186" y="21"/>
                    <a:pt x="186" y="21"/>
                  </a:cubicBezTo>
                  <a:moveTo>
                    <a:pt x="188" y="15"/>
                  </a:moveTo>
                  <a:cubicBezTo>
                    <a:pt x="187" y="15"/>
                    <a:pt x="186" y="16"/>
                    <a:pt x="186" y="17"/>
                  </a:cubicBezTo>
                  <a:cubicBezTo>
                    <a:pt x="186" y="18"/>
                    <a:pt x="187" y="18"/>
                    <a:pt x="188" y="18"/>
                  </a:cubicBez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ubicBezTo>
                    <a:pt x="207" y="18"/>
                    <a:pt x="207" y="18"/>
                    <a:pt x="207" y="17"/>
                  </a:cubicBezTo>
                  <a:cubicBezTo>
                    <a:pt x="207" y="16"/>
                    <a:pt x="207" y="16"/>
                    <a:pt x="206" y="15"/>
                  </a:cubicBezTo>
                  <a:cubicBezTo>
                    <a:pt x="188" y="15"/>
                    <a:pt x="188" y="15"/>
                    <a:pt x="188" y="15"/>
                  </a:cubicBezTo>
                  <a:cubicBezTo>
                    <a:pt x="188" y="15"/>
                    <a:pt x="188" y="15"/>
                    <a:pt x="188" y="15"/>
                  </a:cubicBezTo>
                  <a:moveTo>
                    <a:pt x="265" y="13"/>
                  </a:moveTo>
                  <a:cubicBezTo>
                    <a:pt x="261" y="13"/>
                    <a:pt x="258" y="14"/>
                    <a:pt x="256" y="16"/>
                  </a:cubicBezTo>
                  <a:cubicBezTo>
                    <a:pt x="253" y="19"/>
                    <a:pt x="251" y="22"/>
                    <a:pt x="251" y="25"/>
                  </a:cubicBezTo>
                  <a:cubicBezTo>
                    <a:pt x="251" y="28"/>
                    <a:pt x="252" y="30"/>
                    <a:pt x="254" y="31"/>
                  </a:cubicBezTo>
                  <a:cubicBezTo>
                    <a:pt x="255" y="33"/>
                    <a:pt x="257" y="34"/>
                    <a:pt x="260" y="34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1" y="34"/>
                    <a:pt x="262" y="33"/>
                    <a:pt x="264" y="33"/>
                  </a:cubicBezTo>
                  <a:cubicBezTo>
                    <a:pt x="266" y="32"/>
                    <a:pt x="267" y="32"/>
                    <a:pt x="268" y="31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68" y="29"/>
                    <a:pt x="268" y="29"/>
                    <a:pt x="268" y="28"/>
                  </a:cubicBezTo>
                  <a:cubicBezTo>
                    <a:pt x="268" y="28"/>
                    <a:pt x="267" y="28"/>
                    <a:pt x="267" y="28"/>
                  </a:cubicBezTo>
                  <a:cubicBezTo>
                    <a:pt x="267" y="28"/>
                    <a:pt x="267" y="28"/>
                    <a:pt x="267" y="28"/>
                  </a:cubicBezTo>
                  <a:cubicBezTo>
                    <a:pt x="267" y="28"/>
                    <a:pt x="266" y="28"/>
                    <a:pt x="264" y="29"/>
                  </a:cubicBezTo>
                  <a:cubicBezTo>
                    <a:pt x="263" y="30"/>
                    <a:pt x="261" y="31"/>
                    <a:pt x="260" y="31"/>
                  </a:cubicBezTo>
                  <a:cubicBezTo>
                    <a:pt x="260" y="31"/>
                    <a:pt x="260" y="31"/>
                    <a:pt x="260" y="31"/>
                  </a:cubicBezTo>
                  <a:cubicBezTo>
                    <a:pt x="258" y="31"/>
                    <a:pt x="257" y="30"/>
                    <a:pt x="256" y="29"/>
                  </a:cubicBezTo>
                  <a:cubicBezTo>
                    <a:pt x="255" y="28"/>
                    <a:pt x="254" y="27"/>
                    <a:pt x="254" y="25"/>
                  </a:cubicBezTo>
                  <a:cubicBezTo>
                    <a:pt x="254" y="23"/>
                    <a:pt x="256" y="21"/>
                    <a:pt x="258" y="18"/>
                  </a:cubicBezTo>
                  <a:cubicBezTo>
                    <a:pt x="260" y="17"/>
                    <a:pt x="262" y="16"/>
                    <a:pt x="265" y="16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6" y="16"/>
                    <a:pt x="267" y="16"/>
                    <a:pt x="268" y="17"/>
                  </a:cubicBezTo>
                  <a:cubicBezTo>
                    <a:pt x="269" y="18"/>
                    <a:pt x="270" y="18"/>
                    <a:pt x="270" y="18"/>
                  </a:cubicBezTo>
                  <a:cubicBezTo>
                    <a:pt x="270" y="18"/>
                    <a:pt x="270" y="18"/>
                    <a:pt x="270" y="18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7"/>
                    <a:pt x="272" y="17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0" y="14"/>
                    <a:pt x="268" y="13"/>
                    <a:pt x="265" y="13"/>
                  </a:cubicBezTo>
                  <a:cubicBezTo>
                    <a:pt x="265" y="13"/>
                    <a:pt x="265" y="13"/>
                    <a:pt x="265" y="13"/>
                  </a:cubicBezTo>
                  <a:moveTo>
                    <a:pt x="236" y="25"/>
                  </a:moveTo>
                  <a:cubicBezTo>
                    <a:pt x="236" y="23"/>
                    <a:pt x="237" y="20"/>
                    <a:pt x="239" y="18"/>
                  </a:cubicBezTo>
                  <a:cubicBezTo>
                    <a:pt x="242" y="16"/>
                    <a:pt x="244" y="15"/>
                    <a:pt x="246" y="15"/>
                  </a:cubicBezTo>
                  <a:cubicBezTo>
                    <a:pt x="246" y="15"/>
                    <a:pt x="246" y="15"/>
                    <a:pt x="246" y="15"/>
                  </a:cubicBezTo>
                  <a:cubicBezTo>
                    <a:pt x="248" y="15"/>
                    <a:pt x="248" y="16"/>
                    <a:pt x="248" y="17"/>
                  </a:cubicBezTo>
                  <a:cubicBezTo>
                    <a:pt x="248" y="18"/>
                    <a:pt x="246" y="20"/>
                    <a:pt x="243" y="22"/>
                  </a:cubicBezTo>
                  <a:cubicBezTo>
                    <a:pt x="242" y="23"/>
                    <a:pt x="239" y="24"/>
                    <a:pt x="236" y="25"/>
                  </a:cubicBezTo>
                  <a:moveTo>
                    <a:pt x="246" y="12"/>
                  </a:moveTo>
                  <a:cubicBezTo>
                    <a:pt x="243" y="12"/>
                    <a:pt x="240" y="14"/>
                    <a:pt x="237" y="16"/>
                  </a:cubicBezTo>
                  <a:cubicBezTo>
                    <a:pt x="235" y="19"/>
                    <a:pt x="233" y="22"/>
                    <a:pt x="233" y="25"/>
                  </a:cubicBezTo>
                  <a:cubicBezTo>
                    <a:pt x="233" y="27"/>
                    <a:pt x="234" y="29"/>
                    <a:pt x="235" y="31"/>
                  </a:cubicBezTo>
                  <a:cubicBezTo>
                    <a:pt x="237" y="32"/>
                    <a:pt x="239" y="33"/>
                    <a:pt x="241" y="33"/>
                  </a:cubicBezTo>
                  <a:cubicBezTo>
                    <a:pt x="241" y="33"/>
                    <a:pt x="241" y="33"/>
                    <a:pt x="242" y="33"/>
                  </a:cubicBezTo>
                  <a:cubicBezTo>
                    <a:pt x="243" y="33"/>
                    <a:pt x="244" y="33"/>
                    <a:pt x="245" y="33"/>
                  </a:cubicBezTo>
                  <a:cubicBezTo>
                    <a:pt x="247" y="32"/>
                    <a:pt x="247" y="32"/>
                    <a:pt x="247" y="31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30"/>
                    <a:pt x="242" y="30"/>
                    <a:pt x="241" y="30"/>
                  </a:cubicBezTo>
                  <a:cubicBezTo>
                    <a:pt x="241" y="30"/>
                    <a:pt x="241" y="30"/>
                    <a:pt x="241" y="30"/>
                  </a:cubicBezTo>
                  <a:cubicBezTo>
                    <a:pt x="239" y="30"/>
                    <a:pt x="238" y="29"/>
                    <a:pt x="237" y="28"/>
                  </a:cubicBezTo>
                  <a:cubicBezTo>
                    <a:pt x="247" y="23"/>
                    <a:pt x="247" y="23"/>
                    <a:pt x="247" y="23"/>
                  </a:cubicBezTo>
                  <a:cubicBezTo>
                    <a:pt x="248" y="22"/>
                    <a:pt x="249" y="22"/>
                    <a:pt x="250" y="21"/>
                  </a:cubicBezTo>
                  <a:cubicBezTo>
                    <a:pt x="251" y="19"/>
                    <a:pt x="251" y="18"/>
                    <a:pt x="251" y="17"/>
                  </a:cubicBezTo>
                  <a:cubicBezTo>
                    <a:pt x="251" y="16"/>
                    <a:pt x="251" y="15"/>
                    <a:pt x="250" y="14"/>
                  </a:cubicBezTo>
                  <a:cubicBezTo>
                    <a:pt x="249" y="13"/>
                    <a:pt x="248" y="12"/>
                    <a:pt x="246" y="12"/>
                  </a:cubicBezTo>
                  <a:cubicBezTo>
                    <a:pt x="246" y="12"/>
                    <a:pt x="246" y="12"/>
                    <a:pt x="246" y="12"/>
                  </a:cubicBezTo>
                  <a:moveTo>
                    <a:pt x="227" y="12"/>
                  </a:moveTo>
                  <a:cubicBezTo>
                    <a:pt x="225" y="12"/>
                    <a:pt x="224" y="13"/>
                    <a:pt x="223" y="14"/>
                  </a:cubicBezTo>
                  <a:cubicBezTo>
                    <a:pt x="221" y="15"/>
                    <a:pt x="221" y="17"/>
                    <a:pt x="221" y="18"/>
                  </a:cubicBezTo>
                  <a:cubicBezTo>
                    <a:pt x="221" y="21"/>
                    <a:pt x="222" y="22"/>
                    <a:pt x="225" y="23"/>
                  </a:cubicBezTo>
                  <a:cubicBezTo>
                    <a:pt x="227" y="23"/>
                    <a:pt x="227" y="24"/>
                    <a:pt x="227" y="25"/>
                  </a:cubicBezTo>
                  <a:cubicBezTo>
                    <a:pt x="227" y="26"/>
                    <a:pt x="227" y="27"/>
                    <a:pt x="226" y="28"/>
                  </a:cubicBezTo>
                  <a:cubicBezTo>
                    <a:pt x="225" y="29"/>
                    <a:pt x="223" y="30"/>
                    <a:pt x="222" y="30"/>
                  </a:cubicBezTo>
                  <a:cubicBezTo>
                    <a:pt x="222" y="30"/>
                    <a:pt x="222" y="30"/>
                    <a:pt x="222" y="30"/>
                  </a:cubicBezTo>
                  <a:cubicBezTo>
                    <a:pt x="221" y="30"/>
                    <a:pt x="220" y="30"/>
                    <a:pt x="220" y="29"/>
                  </a:cubicBezTo>
                  <a:cubicBezTo>
                    <a:pt x="220" y="29"/>
                    <a:pt x="220" y="28"/>
                    <a:pt x="219" y="27"/>
                  </a:cubicBezTo>
                  <a:cubicBezTo>
                    <a:pt x="219" y="27"/>
                    <a:pt x="219" y="27"/>
                    <a:pt x="218" y="27"/>
                  </a:cubicBezTo>
                  <a:cubicBezTo>
                    <a:pt x="218" y="27"/>
                    <a:pt x="218" y="27"/>
                    <a:pt x="218" y="27"/>
                  </a:cubicBezTo>
                  <a:cubicBezTo>
                    <a:pt x="217" y="27"/>
                    <a:pt x="217" y="27"/>
                    <a:pt x="217" y="28"/>
                  </a:cubicBezTo>
                  <a:cubicBezTo>
                    <a:pt x="217" y="29"/>
                    <a:pt x="217" y="31"/>
                    <a:pt x="218" y="32"/>
                  </a:cubicBezTo>
                  <a:cubicBezTo>
                    <a:pt x="219" y="33"/>
                    <a:pt x="221" y="33"/>
                    <a:pt x="222" y="33"/>
                  </a:cubicBezTo>
                  <a:cubicBezTo>
                    <a:pt x="222" y="33"/>
                    <a:pt x="222" y="33"/>
                    <a:pt x="222" y="33"/>
                  </a:cubicBezTo>
                  <a:cubicBezTo>
                    <a:pt x="224" y="33"/>
                    <a:pt x="226" y="32"/>
                    <a:pt x="228" y="31"/>
                  </a:cubicBezTo>
                  <a:cubicBezTo>
                    <a:pt x="230" y="29"/>
                    <a:pt x="230" y="27"/>
                    <a:pt x="230" y="25"/>
                  </a:cubicBezTo>
                  <a:cubicBezTo>
                    <a:pt x="231" y="23"/>
                    <a:pt x="230" y="22"/>
                    <a:pt x="229" y="21"/>
                  </a:cubicBezTo>
                  <a:cubicBezTo>
                    <a:pt x="228" y="20"/>
                    <a:pt x="227" y="20"/>
                    <a:pt x="225" y="20"/>
                  </a:cubicBezTo>
                  <a:cubicBezTo>
                    <a:pt x="224" y="20"/>
                    <a:pt x="224" y="19"/>
                    <a:pt x="224" y="18"/>
                  </a:cubicBezTo>
                  <a:cubicBezTo>
                    <a:pt x="224" y="17"/>
                    <a:pt x="224" y="17"/>
                    <a:pt x="225" y="16"/>
                  </a:cubicBezTo>
                  <a:cubicBezTo>
                    <a:pt x="225" y="15"/>
                    <a:pt x="226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ubicBezTo>
                    <a:pt x="228" y="15"/>
                    <a:pt x="228" y="15"/>
                    <a:pt x="228" y="16"/>
                  </a:cubicBezTo>
                  <a:cubicBezTo>
                    <a:pt x="229" y="17"/>
                    <a:pt x="229" y="17"/>
                    <a:pt x="230" y="17"/>
                  </a:cubicBezTo>
                  <a:cubicBezTo>
                    <a:pt x="230" y="17"/>
                    <a:pt x="230" y="17"/>
                    <a:pt x="230" y="17"/>
                  </a:cubicBezTo>
                  <a:cubicBezTo>
                    <a:pt x="231" y="17"/>
                    <a:pt x="231" y="16"/>
                    <a:pt x="231" y="16"/>
                  </a:cubicBezTo>
                  <a:cubicBezTo>
                    <a:pt x="231" y="15"/>
                    <a:pt x="231" y="15"/>
                    <a:pt x="231" y="15"/>
                  </a:cubicBezTo>
                  <a:cubicBezTo>
                    <a:pt x="231" y="13"/>
                    <a:pt x="229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moveTo>
                    <a:pt x="44" y="9"/>
                  </a:moveTo>
                  <a:cubicBezTo>
                    <a:pt x="43" y="9"/>
                    <a:pt x="43" y="10"/>
                    <a:pt x="43" y="11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30"/>
                    <a:pt x="38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0" y="30"/>
                    <a:pt x="40" y="30"/>
                    <a:pt x="40" y="29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5" y="15"/>
                    <a:pt x="46" y="14"/>
                  </a:cubicBezTo>
                  <a:cubicBezTo>
                    <a:pt x="47" y="13"/>
                    <a:pt x="49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1" y="13"/>
                    <a:pt x="52" y="13"/>
                    <a:pt x="52" y="13"/>
                  </a:cubicBezTo>
                  <a:cubicBezTo>
                    <a:pt x="53" y="14"/>
                    <a:pt x="53" y="15"/>
                    <a:pt x="53" y="16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30"/>
                    <a:pt x="50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0"/>
                    <a:pt x="52" y="29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7"/>
                    <a:pt x="56" y="16"/>
                    <a:pt x="56" y="16"/>
                  </a:cubicBezTo>
                  <a:cubicBezTo>
                    <a:pt x="56" y="14"/>
                    <a:pt x="56" y="12"/>
                    <a:pt x="54" y="11"/>
                  </a:cubicBezTo>
                  <a:cubicBezTo>
                    <a:pt x="53" y="10"/>
                    <a:pt x="52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49" y="10"/>
                    <a:pt x="47" y="10"/>
                    <a:pt x="46" y="11"/>
                  </a:cubicBezTo>
                  <a:cubicBezTo>
                    <a:pt x="46" y="10"/>
                    <a:pt x="45" y="9"/>
                    <a:pt x="44" y="9"/>
                  </a:cubicBezTo>
                  <a:cubicBezTo>
                    <a:pt x="44" y="9"/>
                    <a:pt x="44" y="9"/>
                    <a:pt x="44" y="9"/>
                  </a:cubicBezTo>
                  <a:moveTo>
                    <a:pt x="22" y="27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1" y="27"/>
                    <a:pt x="19" y="27"/>
                    <a:pt x="19" y="26"/>
                  </a:cubicBezTo>
                  <a:cubicBezTo>
                    <a:pt x="18" y="25"/>
                    <a:pt x="17" y="24"/>
                    <a:pt x="17" y="23"/>
                  </a:cubicBezTo>
                  <a:cubicBezTo>
                    <a:pt x="17" y="20"/>
                    <a:pt x="19" y="18"/>
                    <a:pt x="21" y="15"/>
                  </a:cubicBezTo>
                  <a:cubicBezTo>
                    <a:pt x="24" y="13"/>
                    <a:pt x="26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2" y="13"/>
                    <a:pt x="33" y="13"/>
                  </a:cubicBezTo>
                  <a:cubicBezTo>
                    <a:pt x="31" y="18"/>
                    <a:pt x="31" y="20"/>
                    <a:pt x="31" y="20"/>
                  </a:cubicBezTo>
                  <a:cubicBezTo>
                    <a:pt x="30" y="22"/>
                    <a:pt x="29" y="24"/>
                    <a:pt x="27" y="25"/>
                  </a:cubicBezTo>
                  <a:cubicBezTo>
                    <a:pt x="26" y="27"/>
                    <a:pt x="24" y="27"/>
                    <a:pt x="22" y="27"/>
                  </a:cubicBezTo>
                  <a:moveTo>
                    <a:pt x="29" y="9"/>
                  </a:moveTo>
                  <a:cubicBezTo>
                    <a:pt x="26" y="9"/>
                    <a:pt x="23" y="10"/>
                    <a:pt x="20" y="12"/>
                  </a:cubicBezTo>
                  <a:cubicBezTo>
                    <a:pt x="17" y="15"/>
                    <a:pt x="16" y="17"/>
                    <a:pt x="15" y="20"/>
                  </a:cubicBezTo>
                  <a:cubicBezTo>
                    <a:pt x="15" y="21"/>
                    <a:pt x="14" y="22"/>
                    <a:pt x="14" y="23"/>
                  </a:cubicBezTo>
                  <a:cubicBezTo>
                    <a:pt x="14" y="25"/>
                    <a:pt x="15" y="27"/>
                    <a:pt x="17" y="28"/>
                  </a:cubicBezTo>
                  <a:cubicBezTo>
                    <a:pt x="18" y="29"/>
                    <a:pt x="20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30"/>
                    <a:pt x="27" y="29"/>
                    <a:pt x="29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30"/>
                    <a:pt x="29" y="30"/>
                    <a:pt x="30" y="30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1" y="30"/>
                    <a:pt x="31" y="30"/>
                    <a:pt x="31" y="29"/>
                  </a:cubicBezTo>
                  <a:cubicBezTo>
                    <a:pt x="32" y="29"/>
                    <a:pt x="32" y="26"/>
                    <a:pt x="34" y="21"/>
                  </a:cubicBezTo>
                  <a:cubicBezTo>
                    <a:pt x="35" y="16"/>
                    <a:pt x="36" y="13"/>
                    <a:pt x="36" y="13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4" y="10"/>
                    <a:pt x="32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moveTo>
                    <a:pt x="132" y="8"/>
                  </a:moveTo>
                  <a:cubicBezTo>
                    <a:pt x="131" y="8"/>
                    <a:pt x="131" y="9"/>
                    <a:pt x="130" y="10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19" y="17"/>
                    <a:pt x="119" y="18"/>
                    <a:pt x="119" y="19"/>
                  </a:cubicBezTo>
                  <a:cubicBezTo>
                    <a:pt x="119" y="20"/>
                    <a:pt x="119" y="20"/>
                    <a:pt x="120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2"/>
                    <a:pt x="127" y="23"/>
                    <a:pt x="126" y="24"/>
                  </a:cubicBezTo>
                  <a:cubicBezTo>
                    <a:pt x="126" y="26"/>
                    <a:pt x="125" y="27"/>
                    <a:pt x="125" y="28"/>
                  </a:cubicBezTo>
                  <a:cubicBezTo>
                    <a:pt x="125" y="29"/>
                    <a:pt x="126" y="29"/>
                    <a:pt x="127" y="29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8" y="29"/>
                    <a:pt x="128" y="29"/>
                    <a:pt x="128" y="28"/>
                  </a:cubicBezTo>
                  <a:cubicBezTo>
                    <a:pt x="130" y="20"/>
                    <a:pt x="130" y="20"/>
                    <a:pt x="130" y="20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39" y="21"/>
                    <a:pt x="140" y="20"/>
                    <a:pt x="140" y="19"/>
                  </a:cubicBezTo>
                  <a:cubicBezTo>
                    <a:pt x="140" y="18"/>
                    <a:pt x="139" y="18"/>
                    <a:pt x="138" y="18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2" y="16"/>
                    <a:pt x="132" y="15"/>
                    <a:pt x="133" y="14"/>
                  </a:cubicBezTo>
                  <a:cubicBezTo>
                    <a:pt x="133" y="12"/>
                    <a:pt x="133" y="10"/>
                    <a:pt x="133" y="10"/>
                  </a:cubicBezTo>
                  <a:cubicBezTo>
                    <a:pt x="133" y="9"/>
                    <a:pt x="133" y="8"/>
                    <a:pt x="132" y="8"/>
                  </a:cubicBezTo>
                  <a:cubicBezTo>
                    <a:pt x="132" y="8"/>
                    <a:pt x="132" y="8"/>
                    <a:pt x="132" y="8"/>
                  </a:cubicBezTo>
                  <a:moveTo>
                    <a:pt x="167" y="7"/>
                  </a:moveTo>
                  <a:cubicBezTo>
                    <a:pt x="166" y="7"/>
                    <a:pt x="166" y="7"/>
                    <a:pt x="166" y="7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5"/>
                    <a:pt x="156" y="15"/>
                    <a:pt x="156" y="16"/>
                  </a:cubicBezTo>
                  <a:cubicBezTo>
                    <a:pt x="156" y="16"/>
                    <a:pt x="156" y="16"/>
                    <a:pt x="156" y="17"/>
                  </a:cubicBezTo>
                  <a:cubicBezTo>
                    <a:pt x="156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64" y="12"/>
                    <a:pt x="164" y="12"/>
                    <a:pt x="164" y="12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29"/>
                    <a:pt x="153" y="30"/>
                    <a:pt x="153" y="31"/>
                  </a:cubicBezTo>
                  <a:cubicBezTo>
                    <a:pt x="153" y="32"/>
                    <a:pt x="154" y="32"/>
                    <a:pt x="155" y="32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1"/>
                  </a:cubicBezTo>
                  <a:cubicBezTo>
                    <a:pt x="167" y="30"/>
                    <a:pt x="167" y="29"/>
                    <a:pt x="165" y="29"/>
                  </a:cubicBezTo>
                  <a:cubicBezTo>
                    <a:pt x="165" y="29"/>
                    <a:pt x="165" y="29"/>
                    <a:pt x="164" y="29"/>
                  </a:cubicBezTo>
                  <a:cubicBezTo>
                    <a:pt x="163" y="29"/>
                    <a:pt x="163" y="29"/>
                    <a:pt x="162" y="29"/>
                  </a:cubicBezTo>
                  <a:cubicBezTo>
                    <a:pt x="168" y="9"/>
                    <a:pt x="168" y="9"/>
                    <a:pt x="168" y="9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8"/>
                    <a:pt x="168" y="7"/>
                    <a:pt x="168" y="7"/>
                  </a:cubicBezTo>
                  <a:cubicBezTo>
                    <a:pt x="168" y="7"/>
                    <a:pt x="167" y="7"/>
                    <a:pt x="167" y="7"/>
                  </a:cubicBezTo>
                  <a:cubicBezTo>
                    <a:pt x="167" y="7"/>
                    <a:pt x="167" y="7"/>
                    <a:pt x="167" y="7"/>
                  </a:cubicBezTo>
                  <a:moveTo>
                    <a:pt x="307" y="31"/>
                  </a:moveTo>
                  <a:cubicBezTo>
                    <a:pt x="307" y="31"/>
                    <a:pt x="307" y="31"/>
                    <a:pt x="307" y="31"/>
                  </a:cubicBezTo>
                  <a:cubicBezTo>
                    <a:pt x="305" y="31"/>
                    <a:pt x="304" y="30"/>
                    <a:pt x="303" y="29"/>
                  </a:cubicBezTo>
                  <a:cubicBezTo>
                    <a:pt x="303" y="27"/>
                    <a:pt x="302" y="26"/>
                    <a:pt x="303" y="24"/>
                  </a:cubicBezTo>
                  <a:cubicBezTo>
                    <a:pt x="303" y="23"/>
                    <a:pt x="303" y="22"/>
                    <a:pt x="303" y="21"/>
                  </a:cubicBezTo>
                  <a:cubicBezTo>
                    <a:pt x="318" y="21"/>
                    <a:pt x="318" y="21"/>
                    <a:pt x="318" y="21"/>
                  </a:cubicBezTo>
                  <a:cubicBezTo>
                    <a:pt x="317" y="23"/>
                    <a:pt x="315" y="26"/>
                    <a:pt x="314" y="28"/>
                  </a:cubicBezTo>
                  <a:cubicBezTo>
                    <a:pt x="311" y="30"/>
                    <a:pt x="309" y="31"/>
                    <a:pt x="307" y="31"/>
                  </a:cubicBezTo>
                  <a:moveTo>
                    <a:pt x="319" y="18"/>
                  </a:moveTo>
                  <a:cubicBezTo>
                    <a:pt x="304" y="18"/>
                    <a:pt x="304" y="18"/>
                    <a:pt x="304" y="18"/>
                  </a:cubicBezTo>
                  <a:cubicBezTo>
                    <a:pt x="305" y="15"/>
                    <a:pt x="306" y="13"/>
                    <a:pt x="308" y="11"/>
                  </a:cubicBezTo>
                  <a:cubicBezTo>
                    <a:pt x="310" y="8"/>
                    <a:pt x="312" y="7"/>
                    <a:pt x="314" y="7"/>
                  </a:cubicBezTo>
                  <a:cubicBezTo>
                    <a:pt x="315" y="7"/>
                    <a:pt x="315" y="7"/>
                    <a:pt x="315" y="7"/>
                  </a:cubicBezTo>
                  <a:cubicBezTo>
                    <a:pt x="316" y="7"/>
                    <a:pt x="317" y="8"/>
                    <a:pt x="318" y="10"/>
                  </a:cubicBezTo>
                  <a:cubicBezTo>
                    <a:pt x="319" y="11"/>
                    <a:pt x="319" y="13"/>
                    <a:pt x="319" y="14"/>
                  </a:cubicBezTo>
                  <a:cubicBezTo>
                    <a:pt x="319" y="15"/>
                    <a:pt x="319" y="17"/>
                    <a:pt x="319" y="18"/>
                  </a:cubicBezTo>
                  <a:moveTo>
                    <a:pt x="314" y="4"/>
                  </a:moveTo>
                  <a:cubicBezTo>
                    <a:pt x="310" y="4"/>
                    <a:pt x="307" y="7"/>
                    <a:pt x="304" y="11"/>
                  </a:cubicBezTo>
                  <a:cubicBezTo>
                    <a:pt x="301" y="16"/>
                    <a:pt x="300" y="20"/>
                    <a:pt x="300" y="24"/>
                  </a:cubicBezTo>
                  <a:cubicBezTo>
                    <a:pt x="299" y="27"/>
                    <a:pt x="300" y="29"/>
                    <a:pt x="301" y="31"/>
                  </a:cubicBezTo>
                  <a:cubicBezTo>
                    <a:pt x="303" y="33"/>
                    <a:pt x="304" y="34"/>
                    <a:pt x="307" y="34"/>
                  </a:cubicBezTo>
                  <a:cubicBezTo>
                    <a:pt x="307" y="34"/>
                    <a:pt x="307" y="34"/>
                    <a:pt x="307" y="34"/>
                  </a:cubicBezTo>
                  <a:cubicBezTo>
                    <a:pt x="311" y="34"/>
                    <a:pt x="315" y="32"/>
                    <a:pt x="318" y="27"/>
                  </a:cubicBezTo>
                  <a:cubicBezTo>
                    <a:pt x="321" y="23"/>
                    <a:pt x="322" y="19"/>
                    <a:pt x="322" y="14"/>
                  </a:cubicBezTo>
                  <a:cubicBezTo>
                    <a:pt x="322" y="12"/>
                    <a:pt x="322" y="9"/>
                    <a:pt x="320" y="8"/>
                  </a:cubicBezTo>
                  <a:cubicBezTo>
                    <a:pt x="319" y="5"/>
                    <a:pt x="317" y="4"/>
                    <a:pt x="315" y="4"/>
                  </a:cubicBezTo>
                  <a:cubicBezTo>
                    <a:pt x="315" y="4"/>
                    <a:pt x="315" y="4"/>
                    <a:pt x="314" y="4"/>
                  </a:cubicBezTo>
                  <a:moveTo>
                    <a:pt x="284" y="4"/>
                  </a:moveTo>
                  <a:cubicBezTo>
                    <a:pt x="283" y="4"/>
                    <a:pt x="281" y="4"/>
                    <a:pt x="279" y="6"/>
                  </a:cubicBezTo>
                  <a:cubicBezTo>
                    <a:pt x="278" y="7"/>
                    <a:pt x="277" y="8"/>
                    <a:pt x="276" y="10"/>
                  </a:cubicBezTo>
                  <a:cubicBezTo>
                    <a:pt x="276" y="11"/>
                    <a:pt x="276" y="11"/>
                    <a:pt x="276" y="11"/>
                  </a:cubicBezTo>
                  <a:cubicBezTo>
                    <a:pt x="276" y="12"/>
                    <a:pt x="276" y="12"/>
                    <a:pt x="278" y="12"/>
                  </a:cubicBezTo>
                  <a:cubicBezTo>
                    <a:pt x="278" y="12"/>
                    <a:pt x="278" y="12"/>
                    <a:pt x="278" y="12"/>
                  </a:cubicBezTo>
                  <a:cubicBezTo>
                    <a:pt x="278" y="12"/>
                    <a:pt x="279" y="12"/>
                    <a:pt x="279" y="11"/>
                  </a:cubicBezTo>
                  <a:cubicBezTo>
                    <a:pt x="279" y="10"/>
                    <a:pt x="279" y="10"/>
                    <a:pt x="279" y="10"/>
                  </a:cubicBezTo>
                  <a:cubicBezTo>
                    <a:pt x="280" y="9"/>
                    <a:pt x="281" y="8"/>
                    <a:pt x="282" y="8"/>
                  </a:cubicBezTo>
                  <a:cubicBezTo>
                    <a:pt x="283" y="7"/>
                    <a:pt x="284" y="7"/>
                    <a:pt x="284" y="7"/>
                  </a:cubicBezTo>
                  <a:cubicBezTo>
                    <a:pt x="285" y="7"/>
                    <a:pt x="285" y="7"/>
                    <a:pt x="285" y="7"/>
                  </a:cubicBezTo>
                  <a:cubicBezTo>
                    <a:pt x="286" y="7"/>
                    <a:pt x="287" y="8"/>
                    <a:pt x="287" y="9"/>
                  </a:cubicBezTo>
                  <a:cubicBezTo>
                    <a:pt x="287" y="12"/>
                    <a:pt x="284" y="15"/>
                    <a:pt x="277" y="18"/>
                  </a:cubicBezTo>
                  <a:cubicBezTo>
                    <a:pt x="275" y="19"/>
                    <a:pt x="274" y="19"/>
                    <a:pt x="274" y="20"/>
                  </a:cubicBezTo>
                  <a:cubicBezTo>
                    <a:pt x="273" y="20"/>
                    <a:pt x="273" y="21"/>
                    <a:pt x="273" y="21"/>
                  </a:cubicBezTo>
                  <a:cubicBezTo>
                    <a:pt x="273" y="22"/>
                    <a:pt x="273" y="22"/>
                    <a:pt x="274" y="22"/>
                  </a:cubicBezTo>
                  <a:cubicBezTo>
                    <a:pt x="286" y="23"/>
                    <a:pt x="286" y="23"/>
                    <a:pt x="286" y="23"/>
                  </a:cubicBezTo>
                  <a:cubicBezTo>
                    <a:pt x="286" y="23"/>
                    <a:pt x="286" y="23"/>
                    <a:pt x="286" y="23"/>
                  </a:cubicBezTo>
                  <a:cubicBezTo>
                    <a:pt x="287" y="23"/>
                    <a:pt x="287" y="22"/>
                    <a:pt x="287" y="21"/>
                  </a:cubicBezTo>
                  <a:cubicBezTo>
                    <a:pt x="287" y="20"/>
                    <a:pt x="287" y="20"/>
                    <a:pt x="286" y="20"/>
                  </a:cubicBezTo>
                  <a:cubicBezTo>
                    <a:pt x="280" y="20"/>
                    <a:pt x="280" y="20"/>
                    <a:pt x="280" y="20"/>
                  </a:cubicBezTo>
                  <a:cubicBezTo>
                    <a:pt x="282" y="19"/>
                    <a:pt x="283" y="18"/>
                    <a:pt x="284" y="17"/>
                  </a:cubicBezTo>
                  <a:cubicBezTo>
                    <a:pt x="286" y="16"/>
                    <a:pt x="288" y="15"/>
                    <a:pt x="289" y="14"/>
                  </a:cubicBezTo>
                  <a:cubicBezTo>
                    <a:pt x="290" y="13"/>
                    <a:pt x="290" y="11"/>
                    <a:pt x="290" y="9"/>
                  </a:cubicBezTo>
                  <a:cubicBezTo>
                    <a:pt x="290" y="8"/>
                    <a:pt x="290" y="6"/>
                    <a:pt x="289" y="5"/>
                  </a:cubicBezTo>
                  <a:cubicBezTo>
                    <a:pt x="288" y="4"/>
                    <a:pt x="286" y="4"/>
                    <a:pt x="285" y="4"/>
                  </a:cubicBezTo>
                  <a:cubicBezTo>
                    <a:pt x="285" y="4"/>
                    <a:pt x="285" y="4"/>
                    <a:pt x="284" y="4"/>
                  </a:cubicBezTo>
                  <a:moveTo>
                    <a:pt x="93" y="28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1" y="28"/>
                    <a:pt x="90" y="27"/>
                    <a:pt x="89" y="26"/>
                  </a:cubicBezTo>
                  <a:cubicBezTo>
                    <a:pt x="89" y="24"/>
                    <a:pt x="88" y="23"/>
                    <a:pt x="88" y="21"/>
                  </a:cubicBezTo>
                  <a:cubicBezTo>
                    <a:pt x="88" y="20"/>
                    <a:pt x="89" y="19"/>
                    <a:pt x="89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20"/>
                    <a:pt x="101" y="23"/>
                    <a:pt x="99" y="25"/>
                  </a:cubicBezTo>
                  <a:cubicBezTo>
                    <a:pt x="97" y="27"/>
                    <a:pt x="95" y="28"/>
                    <a:pt x="93" y="28"/>
                  </a:cubicBezTo>
                  <a:moveTo>
                    <a:pt x="105" y="15"/>
                  </a:moveTo>
                  <a:cubicBezTo>
                    <a:pt x="90" y="15"/>
                    <a:pt x="90" y="15"/>
                    <a:pt x="90" y="15"/>
                  </a:cubicBezTo>
                  <a:cubicBezTo>
                    <a:pt x="91" y="12"/>
                    <a:pt x="92" y="10"/>
                    <a:pt x="94" y="8"/>
                  </a:cubicBezTo>
                  <a:cubicBezTo>
                    <a:pt x="96" y="5"/>
                    <a:pt x="98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2" y="4"/>
                    <a:pt x="103" y="5"/>
                    <a:pt x="104" y="7"/>
                  </a:cubicBezTo>
                  <a:cubicBezTo>
                    <a:pt x="105" y="8"/>
                    <a:pt x="105" y="10"/>
                    <a:pt x="105" y="11"/>
                  </a:cubicBezTo>
                  <a:cubicBezTo>
                    <a:pt x="105" y="12"/>
                    <a:pt x="105" y="14"/>
                    <a:pt x="105" y="15"/>
                  </a:cubicBezTo>
                  <a:moveTo>
                    <a:pt x="100" y="1"/>
                  </a:moveTo>
                  <a:cubicBezTo>
                    <a:pt x="96" y="1"/>
                    <a:pt x="93" y="4"/>
                    <a:pt x="90" y="8"/>
                  </a:cubicBezTo>
                  <a:cubicBezTo>
                    <a:pt x="87" y="13"/>
                    <a:pt x="85" y="17"/>
                    <a:pt x="85" y="21"/>
                  </a:cubicBezTo>
                  <a:cubicBezTo>
                    <a:pt x="85" y="24"/>
                    <a:pt x="86" y="26"/>
                    <a:pt x="87" y="28"/>
                  </a:cubicBezTo>
                  <a:cubicBezTo>
                    <a:pt x="88" y="30"/>
                    <a:pt x="90" y="31"/>
                    <a:pt x="93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7" y="31"/>
                    <a:pt x="101" y="29"/>
                    <a:pt x="104" y="24"/>
                  </a:cubicBezTo>
                  <a:cubicBezTo>
                    <a:pt x="106" y="20"/>
                    <a:pt x="108" y="16"/>
                    <a:pt x="108" y="11"/>
                  </a:cubicBezTo>
                  <a:cubicBezTo>
                    <a:pt x="108" y="9"/>
                    <a:pt x="107" y="6"/>
                    <a:pt x="106" y="5"/>
                  </a:cubicBezTo>
                  <a:cubicBezTo>
                    <a:pt x="105" y="2"/>
                    <a:pt x="103" y="1"/>
                    <a:pt x="101" y="1"/>
                  </a:cubicBezTo>
                  <a:cubicBezTo>
                    <a:pt x="100" y="1"/>
                    <a:pt x="100" y="1"/>
                    <a:pt x="100" y="1"/>
                  </a:cubicBezTo>
                  <a:moveTo>
                    <a:pt x="70" y="1"/>
                  </a:moveTo>
                  <a:cubicBezTo>
                    <a:pt x="69" y="1"/>
                    <a:pt x="67" y="1"/>
                    <a:pt x="65" y="3"/>
                  </a:cubicBezTo>
                  <a:cubicBezTo>
                    <a:pt x="64" y="4"/>
                    <a:pt x="62" y="5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4" y="9"/>
                    <a:pt x="65" y="9"/>
                    <a:pt x="65" y="8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6"/>
                    <a:pt x="66" y="5"/>
                    <a:pt x="67" y="5"/>
                  </a:cubicBezTo>
                  <a:cubicBezTo>
                    <a:pt x="68" y="4"/>
                    <a:pt x="69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2" y="4"/>
                    <a:pt x="73" y="5"/>
                    <a:pt x="73" y="6"/>
                  </a:cubicBezTo>
                  <a:cubicBezTo>
                    <a:pt x="73" y="9"/>
                    <a:pt x="70" y="12"/>
                    <a:pt x="63" y="15"/>
                  </a:cubicBezTo>
                  <a:cubicBezTo>
                    <a:pt x="61" y="16"/>
                    <a:pt x="60" y="16"/>
                    <a:pt x="60" y="17"/>
                  </a:cubicBezTo>
                  <a:cubicBezTo>
                    <a:pt x="59" y="17"/>
                    <a:pt x="59" y="18"/>
                    <a:pt x="59" y="18"/>
                  </a:cubicBezTo>
                  <a:cubicBezTo>
                    <a:pt x="59" y="19"/>
                    <a:pt x="59" y="19"/>
                    <a:pt x="60" y="19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3" y="20"/>
                    <a:pt x="73" y="19"/>
                    <a:pt x="73" y="18"/>
                  </a:cubicBezTo>
                  <a:cubicBezTo>
                    <a:pt x="73" y="17"/>
                    <a:pt x="73" y="17"/>
                    <a:pt x="72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6"/>
                    <a:pt x="69" y="15"/>
                    <a:pt x="70" y="14"/>
                  </a:cubicBezTo>
                  <a:cubicBezTo>
                    <a:pt x="72" y="13"/>
                    <a:pt x="74" y="12"/>
                    <a:pt x="75" y="11"/>
                  </a:cubicBezTo>
                  <a:cubicBezTo>
                    <a:pt x="76" y="10"/>
                    <a:pt x="76" y="8"/>
                    <a:pt x="76" y="6"/>
                  </a:cubicBezTo>
                  <a:cubicBezTo>
                    <a:pt x="76" y="5"/>
                    <a:pt x="76" y="3"/>
                    <a:pt x="75" y="2"/>
                  </a:cubicBezTo>
                  <a:cubicBezTo>
                    <a:pt x="74" y="1"/>
                    <a:pt x="72" y="1"/>
                    <a:pt x="71" y="1"/>
                  </a:cubicBezTo>
                  <a:cubicBezTo>
                    <a:pt x="70" y="1"/>
                    <a:pt x="70" y="1"/>
                    <a:pt x="70" y="1"/>
                  </a:cubicBezTo>
                  <a:moveTo>
                    <a:pt x="9" y="0"/>
                  </a:moveTo>
                  <a:cubicBezTo>
                    <a:pt x="8" y="0"/>
                    <a:pt x="7" y="0"/>
                    <a:pt x="7" y="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9"/>
                    <a:pt x="0" y="9"/>
                    <a:pt x="0" y="10"/>
                  </a:cubicBezTo>
                  <a:cubicBezTo>
                    <a:pt x="0" y="11"/>
                    <a:pt x="1" y="12"/>
                    <a:pt x="2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4"/>
                    <a:pt x="1" y="25"/>
                    <a:pt x="1" y="25"/>
                  </a:cubicBezTo>
                  <a:cubicBezTo>
                    <a:pt x="1" y="26"/>
                    <a:pt x="1" y="28"/>
                    <a:pt x="2" y="29"/>
                  </a:cubicBezTo>
                  <a:cubicBezTo>
                    <a:pt x="3" y="29"/>
                    <a:pt x="4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7" y="30"/>
                    <a:pt x="8" y="30"/>
                    <a:pt x="9" y="29"/>
                  </a:cubicBezTo>
                  <a:cubicBezTo>
                    <a:pt x="10" y="29"/>
                    <a:pt x="11" y="28"/>
                    <a:pt x="11" y="27"/>
                  </a:cubicBezTo>
                  <a:cubicBezTo>
                    <a:pt x="11" y="27"/>
                    <a:pt x="11" y="26"/>
                    <a:pt x="10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8" y="26"/>
                    <a:pt x="8" y="26"/>
                  </a:cubicBezTo>
                  <a:cubicBezTo>
                    <a:pt x="7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4" y="27"/>
                    <a:pt x="4" y="26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2" y="12"/>
                    <a:pt x="12" y="11"/>
                    <a:pt x="12" y="11"/>
                  </a:cubicBezTo>
                  <a:cubicBezTo>
                    <a:pt x="12" y="10"/>
                    <a:pt x="12" y="9"/>
                    <a:pt x="11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9" y="8"/>
                    <a:pt x="9" y="6"/>
                    <a:pt x="9" y="5"/>
                  </a:cubicBezTo>
                  <a:cubicBezTo>
                    <a:pt x="10" y="3"/>
                    <a:pt x="10" y="2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6154126" y="4670292"/>
              <a:ext cx="1978200" cy="193509"/>
            </a:xfrm>
            <a:custGeom>
              <a:avLst/>
              <a:gdLst/>
              <a:ahLst/>
              <a:cxnLst/>
              <a:rect l="l" t="t" r="r" b="b"/>
              <a:pathLst>
                <a:path w="235" h="23" extrusionOk="0">
                  <a:moveTo>
                    <a:pt x="212" y="14"/>
                  </a:moveTo>
                  <a:cubicBezTo>
                    <a:pt x="198" y="14"/>
                    <a:pt x="198" y="14"/>
                    <a:pt x="198" y="14"/>
                  </a:cubicBezTo>
                  <a:cubicBezTo>
                    <a:pt x="197" y="14"/>
                    <a:pt x="197" y="15"/>
                    <a:pt x="197" y="16"/>
                  </a:cubicBezTo>
                  <a:cubicBezTo>
                    <a:pt x="197" y="16"/>
                    <a:pt x="197" y="17"/>
                    <a:pt x="198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3" y="17"/>
                    <a:pt x="213" y="16"/>
                    <a:pt x="213" y="16"/>
                  </a:cubicBezTo>
                  <a:cubicBezTo>
                    <a:pt x="213" y="15"/>
                    <a:pt x="213" y="14"/>
                    <a:pt x="212" y="14"/>
                  </a:cubicBezTo>
                  <a:moveTo>
                    <a:pt x="213" y="10"/>
                  </a:moveTo>
                  <a:cubicBezTo>
                    <a:pt x="199" y="10"/>
                    <a:pt x="199" y="10"/>
                    <a:pt x="199" y="10"/>
                  </a:cubicBezTo>
                  <a:cubicBezTo>
                    <a:pt x="198" y="10"/>
                    <a:pt x="198" y="10"/>
                    <a:pt x="198" y="11"/>
                  </a:cubicBezTo>
                  <a:cubicBezTo>
                    <a:pt x="198" y="12"/>
                    <a:pt x="198" y="12"/>
                    <a:pt x="199" y="12"/>
                  </a:cubicBezTo>
                  <a:cubicBezTo>
                    <a:pt x="213" y="12"/>
                    <a:pt x="213" y="12"/>
                    <a:pt x="213" y="12"/>
                  </a:cubicBezTo>
                  <a:cubicBezTo>
                    <a:pt x="214" y="12"/>
                    <a:pt x="214" y="12"/>
                    <a:pt x="214" y="11"/>
                  </a:cubicBezTo>
                  <a:cubicBezTo>
                    <a:pt x="214" y="10"/>
                    <a:pt x="214" y="10"/>
                    <a:pt x="213" y="10"/>
                  </a:cubicBezTo>
                  <a:moveTo>
                    <a:pt x="8" y="7"/>
                  </a:moveTo>
                  <a:cubicBezTo>
                    <a:pt x="7" y="7"/>
                    <a:pt x="6" y="8"/>
                    <a:pt x="5" y="8"/>
                  </a:cubicBezTo>
                  <a:cubicBezTo>
                    <a:pt x="4" y="9"/>
                    <a:pt x="3" y="11"/>
                    <a:pt x="3" y="12"/>
                  </a:cubicBezTo>
                  <a:cubicBezTo>
                    <a:pt x="3" y="14"/>
                    <a:pt x="4" y="15"/>
                    <a:pt x="7" y="15"/>
                  </a:cubicBezTo>
                  <a:cubicBezTo>
                    <a:pt x="8" y="15"/>
                    <a:pt x="9" y="16"/>
                    <a:pt x="9" y="17"/>
                  </a:cubicBezTo>
                  <a:cubicBezTo>
                    <a:pt x="9" y="18"/>
                    <a:pt x="8" y="19"/>
                    <a:pt x="7" y="20"/>
                  </a:cubicBezTo>
                  <a:cubicBezTo>
                    <a:pt x="6" y="20"/>
                    <a:pt x="5" y="21"/>
                    <a:pt x="4" y="21"/>
                  </a:cubicBezTo>
                  <a:cubicBezTo>
                    <a:pt x="4" y="21"/>
                    <a:pt x="3" y="21"/>
                    <a:pt x="3" y="20"/>
                  </a:cubicBezTo>
                  <a:cubicBezTo>
                    <a:pt x="3" y="20"/>
                    <a:pt x="3" y="19"/>
                    <a:pt x="2" y="19"/>
                  </a:cubicBezTo>
                  <a:cubicBezTo>
                    <a:pt x="2" y="18"/>
                    <a:pt x="2" y="18"/>
                    <a:pt x="1" y="18"/>
                  </a:cubicBezTo>
                  <a:cubicBezTo>
                    <a:pt x="1" y="18"/>
                    <a:pt x="0" y="19"/>
                    <a:pt x="0" y="19"/>
                  </a:cubicBezTo>
                  <a:cubicBezTo>
                    <a:pt x="0" y="20"/>
                    <a:pt x="1" y="21"/>
                    <a:pt x="2" y="22"/>
                  </a:cubicBezTo>
                  <a:cubicBezTo>
                    <a:pt x="2" y="23"/>
                    <a:pt x="3" y="23"/>
                    <a:pt x="4" y="23"/>
                  </a:cubicBezTo>
                  <a:cubicBezTo>
                    <a:pt x="6" y="23"/>
                    <a:pt x="8" y="22"/>
                    <a:pt x="9" y="21"/>
                  </a:cubicBezTo>
                  <a:cubicBezTo>
                    <a:pt x="10" y="20"/>
                    <a:pt x="11" y="18"/>
                    <a:pt x="11" y="17"/>
                  </a:cubicBezTo>
                  <a:cubicBezTo>
                    <a:pt x="11" y="16"/>
                    <a:pt x="10" y="15"/>
                    <a:pt x="10" y="14"/>
                  </a:cubicBezTo>
                  <a:cubicBezTo>
                    <a:pt x="9" y="13"/>
                    <a:pt x="8" y="13"/>
                    <a:pt x="7" y="13"/>
                  </a:cubicBezTo>
                  <a:cubicBezTo>
                    <a:pt x="6" y="13"/>
                    <a:pt x="5" y="12"/>
                    <a:pt x="5" y="12"/>
                  </a:cubicBezTo>
                  <a:cubicBezTo>
                    <a:pt x="5" y="11"/>
                    <a:pt x="6" y="11"/>
                    <a:pt x="6" y="10"/>
                  </a:cubicBezTo>
                  <a:cubicBezTo>
                    <a:pt x="7" y="10"/>
                    <a:pt x="7" y="9"/>
                    <a:pt x="8" y="9"/>
                  </a:cubicBezTo>
                  <a:cubicBezTo>
                    <a:pt x="8" y="9"/>
                    <a:pt x="9" y="10"/>
                    <a:pt x="9" y="10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0" y="7"/>
                    <a:pt x="8" y="7"/>
                  </a:cubicBezTo>
                  <a:moveTo>
                    <a:pt x="17" y="7"/>
                  </a:moveTo>
                  <a:cubicBezTo>
                    <a:pt x="17" y="7"/>
                    <a:pt x="17" y="7"/>
                    <a:pt x="16" y="8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3"/>
                    <a:pt x="15" y="23"/>
                    <a:pt x="15" y="22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7"/>
                    <a:pt x="18" y="7"/>
                    <a:pt x="17" y="7"/>
                  </a:cubicBezTo>
                  <a:moveTo>
                    <a:pt x="29" y="7"/>
                  </a:moveTo>
                  <a:cubicBezTo>
                    <a:pt x="28" y="7"/>
                    <a:pt x="27" y="7"/>
                    <a:pt x="26" y="8"/>
                  </a:cubicBezTo>
                  <a:cubicBezTo>
                    <a:pt x="25" y="7"/>
                    <a:pt x="25" y="7"/>
                    <a:pt x="24" y="7"/>
                  </a:cubicBezTo>
                  <a:cubicBezTo>
                    <a:pt x="24" y="7"/>
                    <a:pt x="23" y="7"/>
                    <a:pt x="23" y="8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0" y="23"/>
                    <a:pt x="20" y="23"/>
                    <a:pt x="21" y="23"/>
                  </a:cubicBezTo>
                  <a:cubicBezTo>
                    <a:pt x="21" y="23"/>
                    <a:pt x="22" y="23"/>
                    <a:pt x="22" y="22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2"/>
                    <a:pt x="25" y="11"/>
                    <a:pt x="26" y="10"/>
                  </a:cubicBezTo>
                  <a:cubicBezTo>
                    <a:pt x="27" y="10"/>
                    <a:pt x="28" y="9"/>
                    <a:pt x="29" y="9"/>
                  </a:cubicBezTo>
                  <a:cubicBezTo>
                    <a:pt x="30" y="9"/>
                    <a:pt x="30" y="10"/>
                    <a:pt x="31" y="10"/>
                  </a:cubicBezTo>
                  <a:cubicBezTo>
                    <a:pt x="31" y="10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30" y="23"/>
                  </a:cubicBezTo>
                  <a:cubicBezTo>
                    <a:pt x="30" y="23"/>
                    <a:pt x="31" y="23"/>
                    <a:pt x="31" y="2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4" y="10"/>
                    <a:pt x="33" y="9"/>
                    <a:pt x="32" y="8"/>
                  </a:cubicBezTo>
                  <a:cubicBezTo>
                    <a:pt x="31" y="7"/>
                    <a:pt x="30" y="7"/>
                    <a:pt x="29" y="7"/>
                  </a:cubicBezTo>
                  <a:moveTo>
                    <a:pt x="116" y="7"/>
                  </a:moveTo>
                  <a:cubicBezTo>
                    <a:pt x="114" y="7"/>
                    <a:pt x="111" y="8"/>
                    <a:pt x="109" y="10"/>
                  </a:cubicBezTo>
                  <a:cubicBezTo>
                    <a:pt x="107" y="12"/>
                    <a:pt x="106" y="14"/>
                    <a:pt x="106" y="17"/>
                  </a:cubicBezTo>
                  <a:cubicBezTo>
                    <a:pt x="106" y="19"/>
                    <a:pt x="107" y="20"/>
                    <a:pt x="108" y="21"/>
                  </a:cubicBezTo>
                  <a:cubicBezTo>
                    <a:pt x="109" y="22"/>
                    <a:pt x="111" y="23"/>
                    <a:pt x="113" y="23"/>
                  </a:cubicBezTo>
                  <a:cubicBezTo>
                    <a:pt x="114" y="23"/>
                    <a:pt x="115" y="23"/>
                    <a:pt x="116" y="22"/>
                  </a:cubicBezTo>
                  <a:cubicBezTo>
                    <a:pt x="117" y="22"/>
                    <a:pt x="118" y="21"/>
                    <a:pt x="119" y="21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19"/>
                    <a:pt x="119" y="19"/>
                    <a:pt x="119" y="19"/>
                  </a:cubicBezTo>
                  <a:cubicBezTo>
                    <a:pt x="118" y="19"/>
                    <a:pt x="118" y="19"/>
                    <a:pt x="118" y="19"/>
                  </a:cubicBezTo>
                  <a:cubicBezTo>
                    <a:pt x="118" y="19"/>
                    <a:pt x="117" y="19"/>
                    <a:pt x="116" y="20"/>
                  </a:cubicBezTo>
                  <a:cubicBezTo>
                    <a:pt x="115" y="20"/>
                    <a:pt x="114" y="21"/>
                    <a:pt x="113" y="21"/>
                  </a:cubicBezTo>
                  <a:cubicBezTo>
                    <a:pt x="111" y="21"/>
                    <a:pt x="110" y="20"/>
                    <a:pt x="110" y="20"/>
                  </a:cubicBezTo>
                  <a:cubicBezTo>
                    <a:pt x="109" y="19"/>
                    <a:pt x="108" y="18"/>
                    <a:pt x="108" y="17"/>
                  </a:cubicBezTo>
                  <a:cubicBezTo>
                    <a:pt x="108" y="15"/>
                    <a:pt x="109" y="13"/>
                    <a:pt x="111" y="12"/>
                  </a:cubicBezTo>
                  <a:cubicBezTo>
                    <a:pt x="113" y="10"/>
                    <a:pt x="114" y="9"/>
                    <a:pt x="116" y="9"/>
                  </a:cubicBezTo>
                  <a:cubicBezTo>
                    <a:pt x="117" y="9"/>
                    <a:pt x="118" y="10"/>
                    <a:pt x="119" y="10"/>
                  </a:cubicBezTo>
                  <a:cubicBezTo>
                    <a:pt x="120" y="11"/>
                    <a:pt x="120" y="11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ubicBezTo>
                    <a:pt x="122" y="10"/>
                    <a:pt x="122" y="10"/>
                    <a:pt x="122" y="10"/>
                  </a:cubicBezTo>
                  <a:cubicBezTo>
                    <a:pt x="121" y="10"/>
                    <a:pt x="121" y="10"/>
                    <a:pt x="121" y="10"/>
                  </a:cubicBezTo>
                  <a:cubicBezTo>
                    <a:pt x="120" y="8"/>
                    <a:pt x="119" y="7"/>
                    <a:pt x="116" y="7"/>
                  </a:cubicBezTo>
                  <a:moveTo>
                    <a:pt x="128" y="21"/>
                  </a:moveTo>
                  <a:cubicBezTo>
                    <a:pt x="127" y="21"/>
                    <a:pt x="126" y="20"/>
                    <a:pt x="125" y="20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5"/>
                    <a:pt x="125" y="13"/>
                    <a:pt x="127" y="12"/>
                  </a:cubicBezTo>
                  <a:cubicBezTo>
                    <a:pt x="128" y="10"/>
                    <a:pt x="130" y="9"/>
                    <a:pt x="132" y="9"/>
                  </a:cubicBezTo>
                  <a:cubicBezTo>
                    <a:pt x="133" y="9"/>
                    <a:pt x="134" y="10"/>
                    <a:pt x="135" y="10"/>
                  </a:cubicBezTo>
                  <a:cubicBezTo>
                    <a:pt x="136" y="11"/>
                    <a:pt x="136" y="12"/>
                    <a:pt x="136" y="13"/>
                  </a:cubicBezTo>
                  <a:cubicBezTo>
                    <a:pt x="136" y="15"/>
                    <a:pt x="135" y="17"/>
                    <a:pt x="134" y="18"/>
                  </a:cubicBezTo>
                  <a:cubicBezTo>
                    <a:pt x="132" y="20"/>
                    <a:pt x="130" y="21"/>
                    <a:pt x="128" y="21"/>
                  </a:cubicBezTo>
                  <a:moveTo>
                    <a:pt x="132" y="7"/>
                  </a:moveTo>
                  <a:cubicBezTo>
                    <a:pt x="129" y="7"/>
                    <a:pt x="127" y="8"/>
                    <a:pt x="125" y="10"/>
                  </a:cubicBezTo>
                  <a:cubicBezTo>
                    <a:pt x="123" y="12"/>
                    <a:pt x="122" y="14"/>
                    <a:pt x="122" y="17"/>
                  </a:cubicBezTo>
                  <a:cubicBezTo>
                    <a:pt x="122" y="19"/>
                    <a:pt x="122" y="20"/>
                    <a:pt x="124" y="21"/>
                  </a:cubicBezTo>
                  <a:cubicBezTo>
                    <a:pt x="125" y="22"/>
                    <a:pt x="126" y="23"/>
                    <a:pt x="128" y="23"/>
                  </a:cubicBezTo>
                  <a:cubicBezTo>
                    <a:pt x="131" y="23"/>
                    <a:pt x="133" y="22"/>
                    <a:pt x="135" y="20"/>
                  </a:cubicBezTo>
                  <a:cubicBezTo>
                    <a:pt x="137" y="18"/>
                    <a:pt x="138" y="16"/>
                    <a:pt x="138" y="13"/>
                  </a:cubicBezTo>
                  <a:cubicBezTo>
                    <a:pt x="138" y="11"/>
                    <a:pt x="138" y="10"/>
                    <a:pt x="136" y="9"/>
                  </a:cubicBezTo>
                  <a:cubicBezTo>
                    <a:pt x="135" y="8"/>
                    <a:pt x="134" y="7"/>
                    <a:pt x="132" y="7"/>
                  </a:cubicBezTo>
                  <a:moveTo>
                    <a:pt x="146" y="7"/>
                  </a:moveTo>
                  <a:cubicBezTo>
                    <a:pt x="145" y="7"/>
                    <a:pt x="144" y="8"/>
                    <a:pt x="143" y="8"/>
                  </a:cubicBezTo>
                  <a:cubicBezTo>
                    <a:pt x="142" y="9"/>
                    <a:pt x="141" y="11"/>
                    <a:pt x="141" y="12"/>
                  </a:cubicBezTo>
                  <a:cubicBezTo>
                    <a:pt x="141" y="14"/>
                    <a:pt x="143" y="15"/>
                    <a:pt x="145" y="15"/>
                  </a:cubicBezTo>
                  <a:cubicBezTo>
                    <a:pt x="146" y="15"/>
                    <a:pt x="147" y="16"/>
                    <a:pt x="147" y="17"/>
                  </a:cubicBezTo>
                  <a:cubicBezTo>
                    <a:pt x="147" y="18"/>
                    <a:pt x="146" y="19"/>
                    <a:pt x="145" y="20"/>
                  </a:cubicBezTo>
                  <a:cubicBezTo>
                    <a:pt x="145" y="20"/>
                    <a:pt x="144" y="21"/>
                    <a:pt x="143" y="21"/>
                  </a:cubicBezTo>
                  <a:cubicBezTo>
                    <a:pt x="142" y="21"/>
                    <a:pt x="141" y="21"/>
                    <a:pt x="141" y="20"/>
                  </a:cubicBezTo>
                  <a:cubicBezTo>
                    <a:pt x="141" y="20"/>
                    <a:pt x="141" y="19"/>
                    <a:pt x="141" y="19"/>
                  </a:cubicBezTo>
                  <a:cubicBezTo>
                    <a:pt x="140" y="18"/>
                    <a:pt x="140" y="18"/>
                    <a:pt x="140" y="18"/>
                  </a:cubicBezTo>
                  <a:cubicBezTo>
                    <a:pt x="139" y="18"/>
                    <a:pt x="139" y="19"/>
                    <a:pt x="139" y="19"/>
                  </a:cubicBezTo>
                  <a:cubicBezTo>
                    <a:pt x="139" y="20"/>
                    <a:pt x="139" y="21"/>
                    <a:pt x="140" y="22"/>
                  </a:cubicBezTo>
                  <a:cubicBezTo>
                    <a:pt x="141" y="23"/>
                    <a:pt x="142" y="23"/>
                    <a:pt x="143" y="23"/>
                  </a:cubicBezTo>
                  <a:cubicBezTo>
                    <a:pt x="144" y="23"/>
                    <a:pt x="146" y="22"/>
                    <a:pt x="147" y="21"/>
                  </a:cubicBezTo>
                  <a:cubicBezTo>
                    <a:pt x="148" y="20"/>
                    <a:pt x="149" y="18"/>
                    <a:pt x="149" y="17"/>
                  </a:cubicBezTo>
                  <a:cubicBezTo>
                    <a:pt x="149" y="16"/>
                    <a:pt x="149" y="15"/>
                    <a:pt x="148" y="14"/>
                  </a:cubicBezTo>
                  <a:cubicBezTo>
                    <a:pt x="147" y="13"/>
                    <a:pt x="146" y="13"/>
                    <a:pt x="145" y="13"/>
                  </a:cubicBezTo>
                  <a:cubicBezTo>
                    <a:pt x="144" y="13"/>
                    <a:pt x="144" y="12"/>
                    <a:pt x="144" y="12"/>
                  </a:cubicBezTo>
                  <a:cubicBezTo>
                    <a:pt x="144" y="11"/>
                    <a:pt x="144" y="11"/>
                    <a:pt x="145" y="10"/>
                  </a:cubicBezTo>
                  <a:cubicBezTo>
                    <a:pt x="145" y="10"/>
                    <a:pt x="146" y="9"/>
                    <a:pt x="146" y="9"/>
                  </a:cubicBezTo>
                  <a:cubicBezTo>
                    <a:pt x="147" y="9"/>
                    <a:pt x="147" y="10"/>
                    <a:pt x="147" y="10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50" y="10"/>
                    <a:pt x="150" y="10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9" y="8"/>
                    <a:pt x="148" y="7"/>
                    <a:pt x="146" y="7"/>
                  </a:cubicBezTo>
                  <a:moveTo>
                    <a:pt x="91" y="5"/>
                  </a:moveTo>
                  <a:cubicBezTo>
                    <a:pt x="91" y="5"/>
                    <a:pt x="90" y="6"/>
                    <a:pt x="90" y="6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1" y="13"/>
                    <a:pt x="81" y="13"/>
                  </a:cubicBezTo>
                  <a:cubicBezTo>
                    <a:pt x="81" y="14"/>
                    <a:pt x="82" y="14"/>
                    <a:pt x="83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5"/>
                    <a:pt x="87" y="16"/>
                    <a:pt x="87" y="17"/>
                  </a:cubicBezTo>
                  <a:cubicBezTo>
                    <a:pt x="87" y="19"/>
                    <a:pt x="86" y="20"/>
                    <a:pt x="86" y="20"/>
                  </a:cubicBezTo>
                  <a:cubicBezTo>
                    <a:pt x="86" y="21"/>
                    <a:pt x="87" y="21"/>
                    <a:pt x="88" y="21"/>
                  </a:cubicBezTo>
                  <a:cubicBezTo>
                    <a:pt x="88" y="21"/>
                    <a:pt x="89" y="21"/>
                    <a:pt x="89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7" y="14"/>
                    <a:pt x="97" y="14"/>
                    <a:pt x="97" y="13"/>
                  </a:cubicBezTo>
                  <a:cubicBezTo>
                    <a:pt x="97" y="13"/>
                    <a:pt x="97" y="12"/>
                    <a:pt x="96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1"/>
                    <a:pt x="91" y="10"/>
                    <a:pt x="92" y="9"/>
                  </a:cubicBezTo>
                  <a:cubicBezTo>
                    <a:pt x="92" y="8"/>
                    <a:pt x="92" y="7"/>
                    <a:pt x="92" y="6"/>
                  </a:cubicBezTo>
                  <a:cubicBezTo>
                    <a:pt x="92" y="6"/>
                    <a:pt x="92" y="5"/>
                    <a:pt x="91" y="5"/>
                  </a:cubicBezTo>
                  <a:moveTo>
                    <a:pt x="234" y="4"/>
                  </a:moveTo>
                  <a:cubicBezTo>
                    <a:pt x="233" y="4"/>
                    <a:pt x="233" y="4"/>
                    <a:pt x="233" y="4"/>
                  </a:cubicBezTo>
                  <a:cubicBezTo>
                    <a:pt x="226" y="10"/>
                    <a:pt x="226" y="10"/>
                    <a:pt x="226" y="10"/>
                  </a:cubicBezTo>
                  <a:cubicBezTo>
                    <a:pt x="226" y="10"/>
                    <a:pt x="226" y="10"/>
                    <a:pt x="226" y="10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27" y="12"/>
                    <a:pt x="227" y="12"/>
                    <a:pt x="227" y="12"/>
                  </a:cubicBezTo>
                  <a:cubicBezTo>
                    <a:pt x="227" y="11"/>
                    <a:pt x="227" y="11"/>
                    <a:pt x="227" y="11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28" y="21"/>
                    <a:pt x="228" y="21"/>
                    <a:pt x="228" y="21"/>
                  </a:cubicBezTo>
                  <a:cubicBezTo>
                    <a:pt x="225" y="21"/>
                    <a:pt x="225" y="21"/>
                    <a:pt x="225" y="21"/>
                  </a:cubicBezTo>
                  <a:cubicBezTo>
                    <a:pt x="224" y="21"/>
                    <a:pt x="224" y="21"/>
                    <a:pt x="224" y="22"/>
                  </a:cubicBezTo>
                  <a:cubicBezTo>
                    <a:pt x="224" y="23"/>
                    <a:pt x="224" y="23"/>
                    <a:pt x="225" y="23"/>
                  </a:cubicBezTo>
                  <a:cubicBezTo>
                    <a:pt x="234" y="23"/>
                    <a:pt x="234" y="23"/>
                    <a:pt x="234" y="23"/>
                  </a:cubicBezTo>
                  <a:cubicBezTo>
                    <a:pt x="234" y="23"/>
                    <a:pt x="235" y="23"/>
                    <a:pt x="235" y="22"/>
                  </a:cubicBezTo>
                  <a:cubicBezTo>
                    <a:pt x="235" y="21"/>
                    <a:pt x="234" y="21"/>
                    <a:pt x="233" y="21"/>
                  </a:cubicBezTo>
                  <a:cubicBezTo>
                    <a:pt x="233" y="21"/>
                    <a:pt x="232" y="21"/>
                    <a:pt x="232" y="21"/>
                  </a:cubicBezTo>
                  <a:cubicBezTo>
                    <a:pt x="231" y="21"/>
                    <a:pt x="231" y="21"/>
                    <a:pt x="231" y="21"/>
                  </a:cubicBezTo>
                  <a:cubicBezTo>
                    <a:pt x="235" y="5"/>
                    <a:pt x="235" y="5"/>
                    <a:pt x="235" y="5"/>
                  </a:cubicBezTo>
                  <a:cubicBezTo>
                    <a:pt x="235" y="5"/>
                    <a:pt x="235" y="5"/>
                    <a:pt x="235" y="5"/>
                  </a:cubicBezTo>
                  <a:cubicBezTo>
                    <a:pt x="235" y="4"/>
                    <a:pt x="235" y="4"/>
                    <a:pt x="235" y="4"/>
                  </a:cubicBezTo>
                  <a:cubicBezTo>
                    <a:pt x="234" y="4"/>
                    <a:pt x="234" y="4"/>
                    <a:pt x="234" y="4"/>
                  </a:cubicBezTo>
                  <a:moveTo>
                    <a:pt x="19" y="0"/>
                  </a:move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7" y="2"/>
                    <a:pt x="17" y="2"/>
                  </a:cubicBezTo>
                  <a:cubicBezTo>
                    <a:pt x="17" y="2"/>
                    <a:pt x="18" y="3"/>
                    <a:pt x="18" y="3"/>
                  </a:cubicBezTo>
                  <a:cubicBezTo>
                    <a:pt x="18" y="3"/>
                    <a:pt x="19" y="4"/>
                    <a:pt x="19" y="4"/>
                  </a:cubicBezTo>
                  <a:cubicBezTo>
                    <a:pt x="20" y="4"/>
                    <a:pt x="20" y="3"/>
                    <a:pt x="20" y="3"/>
                  </a:cubicBezTo>
                  <a:cubicBezTo>
                    <a:pt x="21" y="3"/>
                    <a:pt x="21" y="2"/>
                    <a:pt x="21" y="2"/>
                  </a:cubicBezTo>
                  <a:cubicBezTo>
                    <a:pt x="21" y="1"/>
                    <a:pt x="21" y="1"/>
                    <a:pt x="20" y="1"/>
                  </a:cubicBezTo>
                  <a:cubicBezTo>
                    <a:pt x="20" y="0"/>
                    <a:pt x="20" y="0"/>
                    <a:pt x="19" y="0"/>
                  </a:cubicBezTo>
                  <a:moveTo>
                    <a:pt x="44" y="0"/>
                  </a:moveTo>
                  <a:cubicBezTo>
                    <a:pt x="43" y="0"/>
                    <a:pt x="42" y="1"/>
                    <a:pt x="40" y="2"/>
                  </a:cubicBezTo>
                  <a:cubicBezTo>
                    <a:pt x="39" y="2"/>
                    <a:pt x="38" y="4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3" y="3"/>
                    <a:pt x="44" y="2"/>
                    <a:pt x="44" y="2"/>
                  </a:cubicBezTo>
                  <a:cubicBezTo>
                    <a:pt x="46" y="2"/>
                    <a:pt x="47" y="3"/>
                    <a:pt x="47" y="4"/>
                  </a:cubicBezTo>
                  <a:cubicBezTo>
                    <a:pt x="47" y="6"/>
                    <a:pt x="44" y="9"/>
                    <a:pt x="39" y="11"/>
                  </a:cubicBezTo>
                  <a:cubicBezTo>
                    <a:pt x="37" y="12"/>
                    <a:pt x="37" y="12"/>
                    <a:pt x="36" y="12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4"/>
                    <a:pt x="36" y="14"/>
                    <a:pt x="37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6" y="14"/>
                    <a:pt x="47" y="14"/>
                    <a:pt x="47" y="13"/>
                  </a:cubicBezTo>
                  <a:cubicBezTo>
                    <a:pt x="47" y="13"/>
                    <a:pt x="46" y="12"/>
                    <a:pt x="45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2" y="12"/>
                    <a:pt x="43" y="11"/>
                    <a:pt x="44" y="10"/>
                  </a:cubicBezTo>
                  <a:cubicBezTo>
                    <a:pt x="46" y="10"/>
                    <a:pt x="47" y="9"/>
                    <a:pt x="48" y="8"/>
                  </a:cubicBezTo>
                  <a:cubicBezTo>
                    <a:pt x="48" y="7"/>
                    <a:pt x="49" y="6"/>
                    <a:pt x="49" y="4"/>
                  </a:cubicBezTo>
                  <a:cubicBezTo>
                    <a:pt x="49" y="3"/>
                    <a:pt x="48" y="2"/>
                    <a:pt x="48" y="1"/>
                  </a:cubicBezTo>
                  <a:cubicBezTo>
                    <a:pt x="47" y="1"/>
                    <a:pt x="46" y="0"/>
                    <a:pt x="44" y="0"/>
                  </a:cubicBezTo>
                  <a:moveTo>
                    <a:pt x="62" y="21"/>
                  </a:moveTo>
                  <a:cubicBezTo>
                    <a:pt x="61" y="21"/>
                    <a:pt x="60" y="20"/>
                    <a:pt x="59" y="19"/>
                  </a:cubicBezTo>
                  <a:cubicBezTo>
                    <a:pt x="59" y="18"/>
                    <a:pt x="58" y="17"/>
                    <a:pt x="58" y="15"/>
                  </a:cubicBezTo>
                  <a:cubicBezTo>
                    <a:pt x="58" y="15"/>
                    <a:pt x="58" y="14"/>
                    <a:pt x="59" y="13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69" y="15"/>
                    <a:pt x="68" y="16"/>
                    <a:pt x="67" y="18"/>
                  </a:cubicBezTo>
                  <a:cubicBezTo>
                    <a:pt x="65" y="20"/>
                    <a:pt x="63" y="21"/>
                    <a:pt x="62" y="21"/>
                  </a:cubicBezTo>
                  <a:moveTo>
                    <a:pt x="59" y="10"/>
                  </a:moveTo>
                  <a:cubicBezTo>
                    <a:pt x="60" y="9"/>
                    <a:pt x="61" y="7"/>
                    <a:pt x="62" y="5"/>
                  </a:cubicBezTo>
                  <a:cubicBezTo>
                    <a:pt x="64" y="3"/>
                    <a:pt x="66" y="2"/>
                    <a:pt x="67" y="2"/>
                  </a:cubicBezTo>
                  <a:cubicBezTo>
                    <a:pt x="69" y="2"/>
                    <a:pt x="69" y="3"/>
                    <a:pt x="70" y="4"/>
                  </a:cubicBezTo>
                  <a:cubicBezTo>
                    <a:pt x="71" y="5"/>
                    <a:pt x="71" y="6"/>
                    <a:pt x="71" y="8"/>
                  </a:cubicBezTo>
                  <a:cubicBezTo>
                    <a:pt x="71" y="9"/>
                    <a:pt x="71" y="10"/>
                    <a:pt x="70" y="10"/>
                  </a:cubicBezTo>
                  <a:cubicBezTo>
                    <a:pt x="59" y="10"/>
                    <a:pt x="59" y="10"/>
                    <a:pt x="59" y="10"/>
                  </a:cubicBezTo>
                  <a:moveTo>
                    <a:pt x="67" y="0"/>
                  </a:moveTo>
                  <a:cubicBezTo>
                    <a:pt x="64" y="0"/>
                    <a:pt x="61" y="2"/>
                    <a:pt x="59" y="6"/>
                  </a:cubicBezTo>
                  <a:cubicBezTo>
                    <a:pt x="57" y="9"/>
                    <a:pt x="56" y="12"/>
                    <a:pt x="56" y="15"/>
                  </a:cubicBezTo>
                  <a:cubicBezTo>
                    <a:pt x="56" y="17"/>
                    <a:pt x="56" y="19"/>
                    <a:pt x="57" y="21"/>
                  </a:cubicBezTo>
                  <a:cubicBezTo>
                    <a:pt x="58" y="22"/>
                    <a:pt x="60" y="23"/>
                    <a:pt x="62" y="23"/>
                  </a:cubicBezTo>
                  <a:cubicBezTo>
                    <a:pt x="65" y="23"/>
                    <a:pt x="68" y="21"/>
                    <a:pt x="70" y="18"/>
                  </a:cubicBezTo>
                  <a:cubicBezTo>
                    <a:pt x="72" y="14"/>
                    <a:pt x="73" y="11"/>
                    <a:pt x="73" y="8"/>
                  </a:cubicBezTo>
                  <a:cubicBezTo>
                    <a:pt x="73" y="6"/>
                    <a:pt x="73" y="4"/>
                    <a:pt x="72" y="3"/>
                  </a:cubicBezTo>
                  <a:cubicBezTo>
                    <a:pt x="71" y="1"/>
                    <a:pt x="69" y="0"/>
                    <a:pt x="67" y="0"/>
                  </a:cubicBezTo>
                  <a:moveTo>
                    <a:pt x="160" y="0"/>
                  </a:moveTo>
                  <a:cubicBezTo>
                    <a:pt x="159" y="0"/>
                    <a:pt x="158" y="1"/>
                    <a:pt x="156" y="2"/>
                  </a:cubicBezTo>
                  <a:cubicBezTo>
                    <a:pt x="155" y="2"/>
                    <a:pt x="154" y="4"/>
                    <a:pt x="154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4" y="6"/>
                    <a:pt x="154" y="6"/>
                    <a:pt x="155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4"/>
                    <a:pt x="157" y="4"/>
                    <a:pt x="158" y="3"/>
                  </a:cubicBezTo>
                  <a:cubicBezTo>
                    <a:pt x="159" y="3"/>
                    <a:pt x="160" y="2"/>
                    <a:pt x="160" y="2"/>
                  </a:cubicBezTo>
                  <a:cubicBezTo>
                    <a:pt x="162" y="2"/>
                    <a:pt x="163" y="3"/>
                    <a:pt x="163" y="4"/>
                  </a:cubicBezTo>
                  <a:cubicBezTo>
                    <a:pt x="163" y="6"/>
                    <a:pt x="160" y="9"/>
                    <a:pt x="155" y="11"/>
                  </a:cubicBezTo>
                  <a:cubicBezTo>
                    <a:pt x="153" y="12"/>
                    <a:pt x="153" y="12"/>
                    <a:pt x="152" y="12"/>
                  </a:cubicBezTo>
                  <a:cubicBezTo>
                    <a:pt x="152" y="13"/>
                    <a:pt x="152" y="13"/>
                    <a:pt x="152" y="13"/>
                  </a:cubicBezTo>
                  <a:cubicBezTo>
                    <a:pt x="152" y="14"/>
                    <a:pt x="152" y="14"/>
                    <a:pt x="153" y="14"/>
                  </a:cubicBezTo>
                  <a:cubicBezTo>
                    <a:pt x="162" y="14"/>
                    <a:pt x="162" y="14"/>
                    <a:pt x="162" y="14"/>
                  </a:cubicBezTo>
                  <a:cubicBezTo>
                    <a:pt x="162" y="14"/>
                    <a:pt x="163" y="14"/>
                    <a:pt x="163" y="13"/>
                  </a:cubicBezTo>
                  <a:cubicBezTo>
                    <a:pt x="163" y="13"/>
                    <a:pt x="162" y="12"/>
                    <a:pt x="162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2"/>
                    <a:pt x="159" y="11"/>
                    <a:pt x="161" y="10"/>
                  </a:cubicBezTo>
                  <a:cubicBezTo>
                    <a:pt x="162" y="10"/>
                    <a:pt x="163" y="9"/>
                    <a:pt x="164" y="8"/>
                  </a:cubicBezTo>
                  <a:cubicBezTo>
                    <a:pt x="165" y="7"/>
                    <a:pt x="165" y="6"/>
                    <a:pt x="165" y="4"/>
                  </a:cubicBezTo>
                  <a:cubicBezTo>
                    <a:pt x="165" y="3"/>
                    <a:pt x="165" y="2"/>
                    <a:pt x="164" y="1"/>
                  </a:cubicBezTo>
                  <a:cubicBezTo>
                    <a:pt x="163" y="1"/>
                    <a:pt x="162" y="0"/>
                    <a:pt x="160" y="0"/>
                  </a:cubicBezTo>
                  <a:moveTo>
                    <a:pt x="178" y="21"/>
                  </a:moveTo>
                  <a:cubicBezTo>
                    <a:pt x="177" y="21"/>
                    <a:pt x="176" y="20"/>
                    <a:pt x="175" y="19"/>
                  </a:cubicBezTo>
                  <a:cubicBezTo>
                    <a:pt x="175" y="18"/>
                    <a:pt x="174" y="17"/>
                    <a:pt x="174" y="15"/>
                  </a:cubicBezTo>
                  <a:cubicBezTo>
                    <a:pt x="174" y="15"/>
                    <a:pt x="174" y="14"/>
                    <a:pt x="175" y="13"/>
                  </a:cubicBezTo>
                  <a:cubicBezTo>
                    <a:pt x="186" y="13"/>
                    <a:pt x="186" y="13"/>
                    <a:pt x="186" y="13"/>
                  </a:cubicBezTo>
                  <a:cubicBezTo>
                    <a:pt x="185" y="15"/>
                    <a:pt x="184" y="16"/>
                    <a:pt x="183" y="18"/>
                  </a:cubicBezTo>
                  <a:cubicBezTo>
                    <a:pt x="181" y="20"/>
                    <a:pt x="180" y="21"/>
                    <a:pt x="178" y="21"/>
                  </a:cubicBezTo>
                  <a:moveTo>
                    <a:pt x="175" y="10"/>
                  </a:moveTo>
                  <a:cubicBezTo>
                    <a:pt x="176" y="9"/>
                    <a:pt x="177" y="7"/>
                    <a:pt x="178" y="5"/>
                  </a:cubicBezTo>
                  <a:cubicBezTo>
                    <a:pt x="180" y="3"/>
                    <a:pt x="182" y="2"/>
                    <a:pt x="183" y="2"/>
                  </a:cubicBezTo>
                  <a:cubicBezTo>
                    <a:pt x="185" y="2"/>
                    <a:pt x="186" y="3"/>
                    <a:pt x="186" y="4"/>
                  </a:cubicBezTo>
                  <a:cubicBezTo>
                    <a:pt x="187" y="5"/>
                    <a:pt x="187" y="6"/>
                    <a:pt x="187" y="8"/>
                  </a:cubicBezTo>
                  <a:cubicBezTo>
                    <a:pt x="187" y="9"/>
                    <a:pt x="187" y="10"/>
                    <a:pt x="187" y="10"/>
                  </a:cubicBezTo>
                  <a:cubicBezTo>
                    <a:pt x="175" y="10"/>
                    <a:pt x="175" y="10"/>
                    <a:pt x="175" y="10"/>
                  </a:cubicBezTo>
                  <a:moveTo>
                    <a:pt x="183" y="0"/>
                  </a:moveTo>
                  <a:cubicBezTo>
                    <a:pt x="180" y="0"/>
                    <a:pt x="178" y="2"/>
                    <a:pt x="175" y="6"/>
                  </a:cubicBezTo>
                  <a:cubicBezTo>
                    <a:pt x="173" y="9"/>
                    <a:pt x="172" y="12"/>
                    <a:pt x="172" y="15"/>
                  </a:cubicBezTo>
                  <a:cubicBezTo>
                    <a:pt x="172" y="17"/>
                    <a:pt x="173" y="19"/>
                    <a:pt x="173" y="21"/>
                  </a:cubicBezTo>
                  <a:cubicBezTo>
                    <a:pt x="174" y="22"/>
                    <a:pt x="176" y="23"/>
                    <a:pt x="178" y="23"/>
                  </a:cubicBezTo>
                  <a:cubicBezTo>
                    <a:pt x="181" y="23"/>
                    <a:pt x="184" y="21"/>
                    <a:pt x="186" y="18"/>
                  </a:cubicBezTo>
                  <a:cubicBezTo>
                    <a:pt x="188" y="14"/>
                    <a:pt x="189" y="11"/>
                    <a:pt x="189" y="8"/>
                  </a:cubicBezTo>
                  <a:cubicBezTo>
                    <a:pt x="189" y="6"/>
                    <a:pt x="189" y="4"/>
                    <a:pt x="188" y="3"/>
                  </a:cubicBezTo>
                  <a:cubicBezTo>
                    <a:pt x="187" y="1"/>
                    <a:pt x="185" y="0"/>
                    <a:pt x="183" y="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86" name="Google Shape;186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7451988">
              <a:off x="3018964" y="3017078"/>
              <a:ext cx="1772568" cy="391609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"/>
              <a:buNone/>
              <a:defRPr sz="35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"/>
              <a:buNone/>
              <a:defRPr sz="35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"/>
              <a:buNone/>
              <a:defRPr sz="35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"/>
              <a:buNone/>
              <a:defRPr sz="35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"/>
              <a:buNone/>
              <a:defRPr sz="35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"/>
              <a:buNone/>
              <a:defRPr sz="35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"/>
              <a:buNone/>
              <a:defRPr sz="35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"/>
              <a:buNone/>
              <a:defRPr sz="35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"/>
              <a:buNone/>
              <a:defRPr sz="35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71" r:id="rId5"/>
    <p:sldLayoutId id="2147483672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ctrTitle"/>
          </p:nvPr>
        </p:nvSpPr>
        <p:spPr>
          <a:xfrm>
            <a:off x="711756" y="2011043"/>
            <a:ext cx="7720488" cy="8524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+mn-lt"/>
                <a:cs typeface="Calibri" panose="020F0502020204030204" pitchFamily="34" charset="0"/>
              </a:rPr>
              <a:t>Conditions suffisantes d’existence d’exterma</a:t>
            </a:r>
            <a:endParaRPr sz="2800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198" name="Google Shape;198;p30"/>
          <p:cNvSpPr txBox="1">
            <a:spLocks noGrp="1"/>
          </p:cNvSpPr>
          <p:nvPr>
            <p:ph type="subTitle" idx="1"/>
          </p:nvPr>
        </p:nvSpPr>
        <p:spPr>
          <a:xfrm>
            <a:off x="921149" y="3494022"/>
            <a:ext cx="3079351" cy="14399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n-lt"/>
              </a:rPr>
              <a:t>Présenter par :</a:t>
            </a:r>
          </a:p>
          <a:p>
            <a:pPr marL="1200150" lvl="2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BELLA Abdelouahab </a:t>
            </a:r>
          </a:p>
          <a:p>
            <a:pPr marL="1200150" lvl="2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AMMARI Souhaila</a:t>
            </a:r>
          </a:p>
          <a:p>
            <a:pPr marL="1200150" lvl="2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AATAR Ridouane</a:t>
            </a:r>
            <a:endParaRPr sz="1200" dirty="0"/>
          </a:p>
        </p:txBody>
      </p:sp>
      <p:pic>
        <p:nvPicPr>
          <p:cNvPr id="1026" name="Picture 2" descr="Une image contenant texte, Police, Graphique, graphisme&#10;&#10;Description générée automatiquement">
            <a:extLst>
              <a:ext uri="{FF2B5EF4-FFF2-40B4-BE49-F238E27FC236}">
                <a16:creationId xmlns:a16="http://schemas.microsoft.com/office/drawing/2014/main" id="{C0FA5998-9129-6FE8-F424-05AC32CD0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741" y="168275"/>
            <a:ext cx="2131609" cy="119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9074CB27-2E8E-ADA9-3A2E-204769452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0" y="-7451725"/>
            <a:ext cx="10782300" cy="15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e image contenant capture d’écran, carré, astronomie, conception&#10;&#10;Description générée automatiquement">
            <a:extLst>
              <a:ext uri="{FF2B5EF4-FFF2-40B4-BE49-F238E27FC236}">
                <a16:creationId xmlns:a16="http://schemas.microsoft.com/office/drawing/2014/main" id="{FD9DE319-91C6-7833-9C8B-16FA70C3E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1900" y="-7451725"/>
            <a:ext cx="15240000" cy="1208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98;p30">
            <a:extLst>
              <a:ext uri="{FF2B5EF4-FFF2-40B4-BE49-F238E27FC236}">
                <a16:creationId xmlns:a16="http://schemas.microsoft.com/office/drawing/2014/main" id="{98FC95AA-B641-B647-1263-AEA9195D5AB8}"/>
              </a:ext>
            </a:extLst>
          </p:cNvPr>
          <p:cNvSpPr txBox="1">
            <a:spLocks/>
          </p:cNvSpPr>
          <p:nvPr/>
        </p:nvSpPr>
        <p:spPr>
          <a:xfrm>
            <a:off x="4835924" y="3494022"/>
            <a:ext cx="3460351" cy="1439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6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 algn="just">
              <a:lnSpc>
                <a:spcPct val="150000"/>
              </a:lnSpc>
            </a:pPr>
            <a:r>
              <a:rPr lang="en-US" b="1" dirty="0">
                <a:latin typeface="+mn-lt"/>
              </a:rPr>
              <a:t>Encadré par :</a:t>
            </a:r>
          </a:p>
          <a:p>
            <a:pPr marL="1200150" lvl="2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Pr . HADFI Youssef</a:t>
            </a:r>
          </a:p>
        </p:txBody>
      </p:sp>
      <p:pic>
        <p:nvPicPr>
          <p:cNvPr id="6" name="Google Shape;399;p35">
            <a:extLst>
              <a:ext uri="{FF2B5EF4-FFF2-40B4-BE49-F238E27FC236}">
                <a16:creationId xmlns:a16="http://schemas.microsoft.com/office/drawing/2014/main" id="{58096D9E-1418-D142-9416-5F772A7B04C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603591">
            <a:off x="7663098" y="4089081"/>
            <a:ext cx="1119507" cy="91742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1EE18AD-7A0C-319E-8FA3-445856CE8E09}"/>
              </a:ext>
            </a:extLst>
          </p:cNvPr>
          <p:cNvSpPr/>
          <p:nvPr/>
        </p:nvSpPr>
        <p:spPr>
          <a:xfrm>
            <a:off x="781050" y="295275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oogle Shape;617;p49">
            <a:extLst>
              <a:ext uri="{FF2B5EF4-FFF2-40B4-BE49-F238E27FC236}">
                <a16:creationId xmlns:a16="http://schemas.microsoft.com/office/drawing/2014/main" id="{BD9716D0-4506-A0E3-4B81-41CBDDE498B7}"/>
              </a:ext>
            </a:extLst>
          </p:cNvPr>
          <p:cNvGrpSpPr/>
          <p:nvPr/>
        </p:nvGrpSpPr>
        <p:grpSpPr>
          <a:xfrm>
            <a:off x="650865" y="116942"/>
            <a:ext cx="1358084" cy="1250363"/>
            <a:chOff x="1597099" y="1425575"/>
            <a:chExt cx="2952924" cy="2952924"/>
          </a:xfrm>
        </p:grpSpPr>
        <p:pic>
          <p:nvPicPr>
            <p:cNvPr id="10" name="Google Shape;618;p49">
              <a:extLst>
                <a:ext uri="{FF2B5EF4-FFF2-40B4-BE49-F238E27FC236}">
                  <a16:creationId xmlns:a16="http://schemas.microsoft.com/office/drawing/2014/main" id="{A81CAC65-5849-676D-CA4C-F027979F562F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597099" y="1425575"/>
              <a:ext cx="2952924" cy="29529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620;p49">
              <a:extLst>
                <a:ext uri="{FF2B5EF4-FFF2-40B4-BE49-F238E27FC236}">
                  <a16:creationId xmlns:a16="http://schemas.microsoft.com/office/drawing/2014/main" id="{46153B5A-1778-BA4C-F25C-ED112EA9D02A}"/>
                </a:ext>
              </a:extLst>
            </p:cNvPr>
            <p:cNvSpPr/>
            <p:nvPr/>
          </p:nvSpPr>
          <p:spPr>
            <a:xfrm rot="10800000" flipH="1">
              <a:off x="3597400" y="3504950"/>
              <a:ext cx="84900" cy="84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" name="Google Shape;621;p49">
              <a:extLst>
                <a:ext uri="{FF2B5EF4-FFF2-40B4-BE49-F238E27FC236}">
                  <a16:creationId xmlns:a16="http://schemas.microsoft.com/office/drawing/2014/main" id="{2F2D2D93-DD47-7A51-9D40-2B51B7683B3C}"/>
                </a:ext>
              </a:extLst>
            </p:cNvPr>
            <p:cNvSpPr/>
            <p:nvPr/>
          </p:nvSpPr>
          <p:spPr>
            <a:xfrm rot="10800000" flipH="1">
              <a:off x="3762775" y="2643025"/>
              <a:ext cx="84900" cy="84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" name="Google Shape;623;p49">
              <a:extLst>
                <a:ext uri="{FF2B5EF4-FFF2-40B4-BE49-F238E27FC236}">
                  <a16:creationId xmlns:a16="http://schemas.microsoft.com/office/drawing/2014/main" id="{8C08EE69-6EC2-C703-F93E-65E175DA6903}"/>
                </a:ext>
              </a:extLst>
            </p:cNvPr>
            <p:cNvSpPr/>
            <p:nvPr/>
          </p:nvSpPr>
          <p:spPr>
            <a:xfrm>
              <a:off x="3955438" y="1915663"/>
              <a:ext cx="200400" cy="200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dk2"/>
                  </a:solidFill>
                  <a:latin typeface="Asap"/>
                  <a:ea typeface="Asap"/>
                  <a:cs typeface="Asap"/>
                  <a:sym typeface="Asap"/>
                </a:rPr>
                <a:t>A</a:t>
              </a:r>
              <a:endParaRPr sz="900" dirty="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4" name="Google Shape;624;p49">
              <a:extLst>
                <a:ext uri="{FF2B5EF4-FFF2-40B4-BE49-F238E27FC236}">
                  <a16:creationId xmlns:a16="http://schemas.microsoft.com/office/drawing/2014/main" id="{A94B1F15-1BDE-488D-7FCD-2A9F831A9962}"/>
                </a:ext>
              </a:extLst>
            </p:cNvPr>
            <p:cNvSpPr/>
            <p:nvPr/>
          </p:nvSpPr>
          <p:spPr>
            <a:xfrm>
              <a:off x="3919063" y="2585263"/>
              <a:ext cx="200400" cy="200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dk2"/>
                  </a:solidFill>
                  <a:latin typeface="Asap"/>
                  <a:ea typeface="Asap"/>
                  <a:cs typeface="Asap"/>
                  <a:sym typeface="Asap"/>
                </a:rPr>
                <a:t>B</a:t>
              </a:r>
              <a:endParaRPr sz="900" dirty="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6" name="Google Shape;626;p49">
              <a:extLst>
                <a:ext uri="{FF2B5EF4-FFF2-40B4-BE49-F238E27FC236}">
                  <a16:creationId xmlns:a16="http://schemas.microsoft.com/office/drawing/2014/main" id="{A2C5AF5A-6AF2-390C-A1D0-166153AEF58B}"/>
                </a:ext>
              </a:extLst>
            </p:cNvPr>
            <p:cNvSpPr/>
            <p:nvPr/>
          </p:nvSpPr>
          <p:spPr>
            <a:xfrm rot="10800000" flipH="1">
              <a:off x="3111350" y="1720475"/>
              <a:ext cx="84900" cy="84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2492250" y="1760250"/>
            <a:ext cx="4159500" cy="8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 idx="2"/>
          </p:nvPr>
        </p:nvSpPr>
        <p:spPr>
          <a:xfrm>
            <a:off x="644875" y="290069"/>
            <a:ext cx="1557149" cy="950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2" name="Google Shape;272;p34"/>
          <p:cNvGrpSpPr/>
          <p:nvPr/>
        </p:nvGrpSpPr>
        <p:grpSpPr>
          <a:xfrm>
            <a:off x="7999636" y="290069"/>
            <a:ext cx="752478" cy="915900"/>
            <a:chOff x="4738629" y="829920"/>
            <a:chExt cx="4595058" cy="4588322"/>
          </a:xfrm>
        </p:grpSpPr>
        <p:sp>
          <p:nvSpPr>
            <p:cNvPr id="273" name="Google Shape;273;p34"/>
            <p:cNvSpPr/>
            <p:nvPr/>
          </p:nvSpPr>
          <p:spPr>
            <a:xfrm>
              <a:off x="6344326" y="1267450"/>
              <a:ext cx="1968147" cy="278800"/>
            </a:xfrm>
            <a:custGeom>
              <a:avLst/>
              <a:gdLst/>
              <a:ahLst/>
              <a:cxnLst/>
              <a:rect l="l" t="t" r="r" b="b"/>
              <a:pathLst>
                <a:path w="275" h="39" extrusionOk="0">
                  <a:moveTo>
                    <a:pt x="121" y="0"/>
                  </a:moveTo>
                  <a:cubicBezTo>
                    <a:pt x="119" y="0"/>
                    <a:pt x="118" y="1"/>
                    <a:pt x="116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8"/>
                    <a:pt x="113" y="8"/>
                    <a:pt x="114" y="8"/>
                  </a:cubicBezTo>
                  <a:cubicBezTo>
                    <a:pt x="115" y="8"/>
                    <a:pt x="115" y="8"/>
                    <a:pt x="116" y="7"/>
                  </a:cubicBezTo>
                  <a:cubicBezTo>
                    <a:pt x="116" y="7"/>
                    <a:pt x="116" y="6"/>
                    <a:pt x="116" y="6"/>
                  </a:cubicBezTo>
                  <a:cubicBezTo>
                    <a:pt x="117" y="5"/>
                    <a:pt x="117" y="5"/>
                    <a:pt x="118" y="4"/>
                  </a:cubicBezTo>
                  <a:cubicBezTo>
                    <a:pt x="119" y="3"/>
                    <a:pt x="120" y="3"/>
                    <a:pt x="121" y="3"/>
                  </a:cubicBezTo>
                  <a:cubicBezTo>
                    <a:pt x="123" y="3"/>
                    <a:pt x="124" y="4"/>
                    <a:pt x="124" y="6"/>
                  </a:cubicBezTo>
                  <a:cubicBezTo>
                    <a:pt x="124" y="8"/>
                    <a:pt x="121" y="11"/>
                    <a:pt x="114" y="14"/>
                  </a:cubicBezTo>
                  <a:cubicBezTo>
                    <a:pt x="112" y="15"/>
                    <a:pt x="111" y="16"/>
                    <a:pt x="111" y="16"/>
                  </a:cubicBezTo>
                  <a:cubicBezTo>
                    <a:pt x="110" y="16"/>
                    <a:pt x="110" y="17"/>
                    <a:pt x="110" y="17"/>
                  </a:cubicBezTo>
                  <a:cubicBezTo>
                    <a:pt x="110" y="18"/>
                    <a:pt x="110" y="19"/>
                    <a:pt x="111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8" y="15"/>
                    <a:pt x="120" y="14"/>
                    <a:pt x="121" y="13"/>
                  </a:cubicBezTo>
                  <a:cubicBezTo>
                    <a:pt x="123" y="12"/>
                    <a:pt x="125" y="11"/>
                    <a:pt x="125" y="10"/>
                  </a:cubicBezTo>
                  <a:cubicBezTo>
                    <a:pt x="127" y="9"/>
                    <a:pt x="127" y="7"/>
                    <a:pt x="127" y="6"/>
                  </a:cubicBezTo>
                  <a:cubicBezTo>
                    <a:pt x="127" y="4"/>
                    <a:pt x="127" y="3"/>
                    <a:pt x="125" y="2"/>
                  </a:cubicBezTo>
                  <a:cubicBezTo>
                    <a:pt x="124" y="1"/>
                    <a:pt x="123" y="0"/>
                    <a:pt x="121" y="0"/>
                  </a:cubicBezTo>
                  <a:moveTo>
                    <a:pt x="235" y="7"/>
                  </a:moveTo>
                  <a:cubicBezTo>
                    <a:pt x="235" y="7"/>
                    <a:pt x="234" y="7"/>
                    <a:pt x="234" y="8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3" y="16"/>
                    <a:pt x="222" y="16"/>
                    <a:pt x="222" y="17"/>
                  </a:cubicBezTo>
                  <a:cubicBezTo>
                    <a:pt x="222" y="18"/>
                    <a:pt x="223" y="19"/>
                    <a:pt x="224" y="19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1" y="20"/>
                    <a:pt x="230" y="21"/>
                    <a:pt x="230" y="23"/>
                  </a:cubicBezTo>
                  <a:cubicBezTo>
                    <a:pt x="229" y="25"/>
                    <a:pt x="229" y="26"/>
                    <a:pt x="229" y="26"/>
                  </a:cubicBezTo>
                  <a:cubicBezTo>
                    <a:pt x="229" y="27"/>
                    <a:pt x="230" y="28"/>
                    <a:pt x="231" y="28"/>
                  </a:cubicBezTo>
                  <a:cubicBezTo>
                    <a:pt x="231" y="28"/>
                    <a:pt x="232" y="27"/>
                    <a:pt x="232" y="27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42" y="19"/>
                    <a:pt x="242" y="19"/>
                    <a:pt x="242" y="19"/>
                  </a:cubicBezTo>
                  <a:cubicBezTo>
                    <a:pt x="243" y="19"/>
                    <a:pt x="243" y="18"/>
                    <a:pt x="243" y="17"/>
                  </a:cubicBezTo>
                  <a:cubicBezTo>
                    <a:pt x="243" y="16"/>
                    <a:pt x="243" y="16"/>
                    <a:pt x="242" y="16"/>
                  </a:cubicBezTo>
                  <a:cubicBezTo>
                    <a:pt x="235" y="16"/>
                    <a:pt x="235" y="16"/>
                    <a:pt x="235" y="16"/>
                  </a:cubicBezTo>
                  <a:cubicBezTo>
                    <a:pt x="235" y="15"/>
                    <a:pt x="236" y="13"/>
                    <a:pt x="236" y="12"/>
                  </a:cubicBezTo>
                  <a:cubicBezTo>
                    <a:pt x="237" y="10"/>
                    <a:pt x="237" y="9"/>
                    <a:pt x="237" y="8"/>
                  </a:cubicBezTo>
                  <a:cubicBezTo>
                    <a:pt x="237" y="7"/>
                    <a:pt x="236" y="7"/>
                    <a:pt x="235" y="7"/>
                  </a:cubicBezTo>
                  <a:moveTo>
                    <a:pt x="149" y="7"/>
                  </a:moveTo>
                  <a:cubicBezTo>
                    <a:pt x="149" y="7"/>
                    <a:pt x="148" y="7"/>
                    <a:pt x="148" y="8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7" y="16"/>
                    <a:pt x="137" y="16"/>
                    <a:pt x="137" y="17"/>
                  </a:cubicBezTo>
                  <a:cubicBezTo>
                    <a:pt x="137" y="18"/>
                    <a:pt x="137" y="19"/>
                    <a:pt x="138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20"/>
                    <a:pt x="144" y="21"/>
                    <a:pt x="144" y="23"/>
                  </a:cubicBezTo>
                  <a:cubicBezTo>
                    <a:pt x="143" y="25"/>
                    <a:pt x="143" y="26"/>
                    <a:pt x="143" y="26"/>
                  </a:cubicBezTo>
                  <a:cubicBezTo>
                    <a:pt x="143" y="27"/>
                    <a:pt x="144" y="28"/>
                    <a:pt x="145" y="28"/>
                  </a:cubicBezTo>
                  <a:cubicBezTo>
                    <a:pt x="145" y="28"/>
                    <a:pt x="146" y="27"/>
                    <a:pt x="146" y="27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7" y="19"/>
                    <a:pt x="158" y="18"/>
                    <a:pt x="158" y="17"/>
                  </a:cubicBezTo>
                  <a:cubicBezTo>
                    <a:pt x="158" y="16"/>
                    <a:pt x="157" y="16"/>
                    <a:pt x="156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5"/>
                    <a:pt x="150" y="13"/>
                    <a:pt x="150" y="12"/>
                  </a:cubicBezTo>
                  <a:cubicBezTo>
                    <a:pt x="151" y="10"/>
                    <a:pt x="151" y="9"/>
                    <a:pt x="151" y="8"/>
                  </a:cubicBezTo>
                  <a:cubicBezTo>
                    <a:pt x="151" y="7"/>
                    <a:pt x="150" y="7"/>
                    <a:pt x="149" y="7"/>
                  </a:cubicBezTo>
                  <a:moveTo>
                    <a:pt x="268" y="9"/>
                  </a:moveTo>
                  <a:cubicBezTo>
                    <a:pt x="265" y="9"/>
                    <a:pt x="262" y="10"/>
                    <a:pt x="259" y="13"/>
                  </a:cubicBezTo>
                  <a:cubicBezTo>
                    <a:pt x="256" y="16"/>
                    <a:pt x="255" y="19"/>
                    <a:pt x="255" y="22"/>
                  </a:cubicBezTo>
                  <a:cubicBezTo>
                    <a:pt x="255" y="24"/>
                    <a:pt x="256" y="26"/>
                    <a:pt x="257" y="28"/>
                  </a:cubicBezTo>
                  <a:cubicBezTo>
                    <a:pt x="259" y="29"/>
                    <a:pt x="261" y="30"/>
                    <a:pt x="263" y="30"/>
                  </a:cubicBezTo>
                  <a:cubicBezTo>
                    <a:pt x="265" y="30"/>
                    <a:pt x="266" y="30"/>
                    <a:pt x="268" y="29"/>
                  </a:cubicBezTo>
                  <a:cubicBezTo>
                    <a:pt x="269" y="29"/>
                    <a:pt x="270" y="28"/>
                    <a:pt x="271" y="27"/>
                  </a:cubicBezTo>
                  <a:cubicBezTo>
                    <a:pt x="272" y="27"/>
                    <a:pt x="272" y="26"/>
                    <a:pt x="272" y="26"/>
                  </a:cubicBezTo>
                  <a:cubicBezTo>
                    <a:pt x="272" y="26"/>
                    <a:pt x="272" y="25"/>
                    <a:pt x="271" y="25"/>
                  </a:cubicBezTo>
                  <a:cubicBezTo>
                    <a:pt x="271" y="25"/>
                    <a:pt x="271" y="24"/>
                    <a:pt x="270" y="24"/>
                  </a:cubicBezTo>
                  <a:cubicBezTo>
                    <a:pt x="270" y="24"/>
                    <a:pt x="269" y="25"/>
                    <a:pt x="268" y="26"/>
                  </a:cubicBezTo>
                  <a:cubicBezTo>
                    <a:pt x="266" y="27"/>
                    <a:pt x="265" y="27"/>
                    <a:pt x="263" y="27"/>
                  </a:cubicBezTo>
                  <a:cubicBezTo>
                    <a:pt x="262" y="27"/>
                    <a:pt x="260" y="27"/>
                    <a:pt x="259" y="26"/>
                  </a:cubicBezTo>
                  <a:cubicBezTo>
                    <a:pt x="258" y="25"/>
                    <a:pt x="258" y="23"/>
                    <a:pt x="258" y="22"/>
                  </a:cubicBezTo>
                  <a:cubicBezTo>
                    <a:pt x="258" y="19"/>
                    <a:pt x="259" y="17"/>
                    <a:pt x="261" y="15"/>
                  </a:cubicBezTo>
                  <a:cubicBezTo>
                    <a:pt x="263" y="13"/>
                    <a:pt x="266" y="12"/>
                    <a:pt x="268" y="12"/>
                  </a:cubicBezTo>
                  <a:cubicBezTo>
                    <a:pt x="270" y="12"/>
                    <a:pt x="271" y="12"/>
                    <a:pt x="272" y="13"/>
                  </a:cubicBezTo>
                  <a:cubicBezTo>
                    <a:pt x="273" y="14"/>
                    <a:pt x="274" y="15"/>
                    <a:pt x="274" y="15"/>
                  </a:cubicBezTo>
                  <a:cubicBezTo>
                    <a:pt x="274" y="15"/>
                    <a:pt x="275" y="15"/>
                    <a:pt x="275" y="14"/>
                  </a:cubicBezTo>
                  <a:cubicBezTo>
                    <a:pt x="275" y="14"/>
                    <a:pt x="275" y="14"/>
                    <a:pt x="275" y="13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74" y="10"/>
                    <a:pt x="271" y="9"/>
                    <a:pt x="268" y="9"/>
                  </a:cubicBezTo>
                  <a:moveTo>
                    <a:pt x="210" y="9"/>
                  </a:moveTo>
                  <a:cubicBezTo>
                    <a:pt x="210" y="9"/>
                    <a:pt x="210" y="9"/>
                    <a:pt x="209" y="9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196" y="9"/>
                    <a:pt x="196" y="9"/>
                    <a:pt x="195" y="9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10"/>
                    <a:pt x="194" y="10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0" y="27"/>
                    <a:pt x="190" y="27"/>
                    <a:pt x="190" y="27"/>
                  </a:cubicBezTo>
                  <a:cubicBezTo>
                    <a:pt x="189" y="28"/>
                    <a:pt x="189" y="28"/>
                    <a:pt x="189" y="29"/>
                  </a:cubicBezTo>
                  <a:cubicBezTo>
                    <a:pt x="189" y="29"/>
                    <a:pt x="189" y="29"/>
                    <a:pt x="190" y="30"/>
                  </a:cubicBezTo>
                  <a:cubicBezTo>
                    <a:pt x="190" y="30"/>
                    <a:pt x="190" y="30"/>
                    <a:pt x="191" y="30"/>
                  </a:cubicBezTo>
                  <a:cubicBezTo>
                    <a:pt x="191" y="30"/>
                    <a:pt x="191" y="30"/>
                    <a:pt x="192" y="30"/>
                  </a:cubicBezTo>
                  <a:cubicBezTo>
                    <a:pt x="200" y="22"/>
                    <a:pt x="200" y="22"/>
                    <a:pt x="200" y="22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5" y="30"/>
                    <a:pt x="205" y="30"/>
                    <a:pt x="206" y="30"/>
                  </a:cubicBezTo>
                  <a:cubicBezTo>
                    <a:pt x="206" y="30"/>
                    <a:pt x="206" y="30"/>
                    <a:pt x="207" y="30"/>
                  </a:cubicBezTo>
                  <a:cubicBezTo>
                    <a:pt x="207" y="29"/>
                    <a:pt x="207" y="29"/>
                    <a:pt x="207" y="29"/>
                  </a:cubicBezTo>
                  <a:cubicBezTo>
                    <a:pt x="207" y="28"/>
                    <a:pt x="207" y="28"/>
                    <a:pt x="207" y="2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2" y="11"/>
                    <a:pt x="212" y="11"/>
                    <a:pt x="212" y="11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9"/>
                    <a:pt x="211" y="9"/>
                    <a:pt x="210" y="9"/>
                  </a:cubicBezTo>
                  <a:moveTo>
                    <a:pt x="108" y="9"/>
                  </a:moveTo>
                  <a:cubicBezTo>
                    <a:pt x="108" y="9"/>
                    <a:pt x="107" y="9"/>
                    <a:pt x="107" y="9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9"/>
                    <a:pt x="92" y="9"/>
                    <a:pt x="92" y="9"/>
                  </a:cubicBezTo>
                  <a:cubicBezTo>
                    <a:pt x="92" y="10"/>
                    <a:pt x="91" y="10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8"/>
                    <a:pt x="87" y="28"/>
                    <a:pt x="87" y="29"/>
                  </a:cubicBezTo>
                  <a:cubicBezTo>
                    <a:pt x="87" y="29"/>
                    <a:pt x="87" y="29"/>
                    <a:pt x="87" y="30"/>
                  </a:cubicBezTo>
                  <a:cubicBezTo>
                    <a:pt x="87" y="30"/>
                    <a:pt x="88" y="30"/>
                    <a:pt x="88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9"/>
                    <a:pt x="108" y="9"/>
                    <a:pt x="108" y="9"/>
                  </a:cubicBezTo>
                  <a:moveTo>
                    <a:pt x="80" y="9"/>
                  </a:moveTo>
                  <a:cubicBezTo>
                    <a:pt x="77" y="9"/>
                    <a:pt x="74" y="10"/>
                    <a:pt x="71" y="12"/>
                  </a:cubicBezTo>
                  <a:cubicBezTo>
                    <a:pt x="68" y="14"/>
                    <a:pt x="67" y="17"/>
                    <a:pt x="66" y="20"/>
                  </a:cubicBezTo>
                  <a:cubicBezTo>
                    <a:pt x="66" y="21"/>
                    <a:pt x="65" y="22"/>
                    <a:pt x="65" y="23"/>
                  </a:cubicBezTo>
                  <a:cubicBezTo>
                    <a:pt x="65" y="25"/>
                    <a:pt x="66" y="27"/>
                    <a:pt x="68" y="28"/>
                  </a:cubicBezTo>
                  <a:cubicBezTo>
                    <a:pt x="69" y="29"/>
                    <a:pt x="71" y="30"/>
                    <a:pt x="73" y="30"/>
                  </a:cubicBezTo>
                  <a:cubicBezTo>
                    <a:pt x="75" y="30"/>
                    <a:pt x="78" y="29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1" y="30"/>
                  </a:cubicBezTo>
                  <a:cubicBezTo>
                    <a:pt x="82" y="30"/>
                    <a:pt x="82" y="30"/>
                    <a:pt x="83" y="29"/>
                  </a:cubicBezTo>
                  <a:cubicBezTo>
                    <a:pt x="83" y="29"/>
                    <a:pt x="83" y="26"/>
                    <a:pt x="85" y="21"/>
                  </a:cubicBezTo>
                  <a:cubicBezTo>
                    <a:pt x="86" y="15"/>
                    <a:pt x="87" y="13"/>
                    <a:pt x="87" y="13"/>
                  </a:cubicBezTo>
                  <a:cubicBezTo>
                    <a:pt x="87" y="12"/>
                    <a:pt x="87" y="12"/>
                    <a:pt x="86" y="11"/>
                  </a:cubicBezTo>
                  <a:cubicBezTo>
                    <a:pt x="85" y="10"/>
                    <a:pt x="83" y="9"/>
                    <a:pt x="80" y="9"/>
                  </a:cubicBezTo>
                  <a:moveTo>
                    <a:pt x="19" y="9"/>
                  </a:moveTo>
                  <a:cubicBezTo>
                    <a:pt x="18" y="9"/>
                    <a:pt x="18" y="9"/>
                    <a:pt x="18" y="1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3"/>
                    <a:pt x="13" y="25"/>
                    <a:pt x="12" y="26"/>
                  </a:cubicBezTo>
                  <a:cubicBezTo>
                    <a:pt x="11" y="27"/>
                    <a:pt x="10" y="27"/>
                    <a:pt x="8" y="27"/>
                  </a:cubicBezTo>
                  <a:cubicBezTo>
                    <a:pt x="7" y="27"/>
                    <a:pt x="7" y="27"/>
                    <a:pt x="6" y="26"/>
                  </a:cubicBezTo>
                  <a:cubicBezTo>
                    <a:pt x="6" y="26"/>
                    <a:pt x="5" y="25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9"/>
                    <a:pt x="7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3"/>
                    <a:pt x="2" y="23"/>
                    <a:pt x="2" y="24"/>
                  </a:cubicBezTo>
                  <a:cubicBezTo>
                    <a:pt x="2" y="26"/>
                    <a:pt x="3" y="27"/>
                    <a:pt x="4" y="28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10" y="30"/>
                    <a:pt x="11" y="30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1" y="34"/>
                    <a:pt x="10" y="35"/>
                  </a:cubicBezTo>
                  <a:cubicBezTo>
                    <a:pt x="9" y="36"/>
                    <a:pt x="7" y="36"/>
                    <a:pt x="6" y="36"/>
                  </a:cubicBezTo>
                  <a:cubicBezTo>
                    <a:pt x="5" y="36"/>
                    <a:pt x="4" y="36"/>
                    <a:pt x="3" y="35"/>
                  </a:cubicBezTo>
                  <a:cubicBezTo>
                    <a:pt x="3" y="34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6"/>
                    <a:pt x="1" y="37"/>
                    <a:pt x="2" y="38"/>
                  </a:cubicBezTo>
                  <a:cubicBezTo>
                    <a:pt x="3" y="39"/>
                    <a:pt x="5" y="39"/>
                    <a:pt x="6" y="39"/>
                  </a:cubicBezTo>
                  <a:cubicBezTo>
                    <a:pt x="8" y="39"/>
                    <a:pt x="10" y="38"/>
                    <a:pt x="12" y="37"/>
                  </a:cubicBezTo>
                  <a:cubicBezTo>
                    <a:pt x="13" y="36"/>
                    <a:pt x="14" y="34"/>
                    <a:pt x="15" y="3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9"/>
                    <a:pt x="19" y="9"/>
                  </a:cubicBezTo>
                  <a:moveTo>
                    <a:pt x="53" y="13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4" y="15"/>
                    <a:pt x="34" y="16"/>
                    <a:pt x="3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3"/>
                    <a:pt x="54" y="13"/>
                    <a:pt x="53" y="13"/>
                  </a:cubicBezTo>
                  <a:moveTo>
                    <a:pt x="52" y="19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2" y="19"/>
                    <a:pt x="32" y="20"/>
                  </a:cubicBezTo>
                  <a:cubicBezTo>
                    <a:pt x="32" y="21"/>
                    <a:pt x="33" y="22"/>
                    <a:pt x="3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9"/>
                    <a:pt x="52" y="19"/>
                  </a:cubicBezTo>
                  <a:moveTo>
                    <a:pt x="73" y="27"/>
                  </a:moveTo>
                  <a:cubicBezTo>
                    <a:pt x="72" y="27"/>
                    <a:pt x="71" y="27"/>
                    <a:pt x="70" y="26"/>
                  </a:cubicBezTo>
                  <a:cubicBezTo>
                    <a:pt x="69" y="25"/>
                    <a:pt x="68" y="24"/>
                    <a:pt x="68" y="23"/>
                  </a:cubicBezTo>
                  <a:cubicBezTo>
                    <a:pt x="68" y="20"/>
                    <a:pt x="70" y="18"/>
                    <a:pt x="72" y="15"/>
                  </a:cubicBezTo>
                  <a:cubicBezTo>
                    <a:pt x="75" y="13"/>
                    <a:pt x="77" y="12"/>
                    <a:pt x="80" y="12"/>
                  </a:cubicBezTo>
                  <a:cubicBezTo>
                    <a:pt x="81" y="12"/>
                    <a:pt x="83" y="12"/>
                    <a:pt x="84" y="13"/>
                  </a:cubicBezTo>
                  <a:cubicBezTo>
                    <a:pt x="82" y="18"/>
                    <a:pt x="82" y="20"/>
                    <a:pt x="82" y="20"/>
                  </a:cubicBezTo>
                  <a:cubicBezTo>
                    <a:pt x="81" y="22"/>
                    <a:pt x="80" y="24"/>
                    <a:pt x="78" y="25"/>
                  </a:cubicBezTo>
                  <a:cubicBezTo>
                    <a:pt x="77" y="26"/>
                    <a:pt x="75" y="27"/>
                    <a:pt x="73" y="27"/>
                  </a:cubicBezTo>
                  <a:moveTo>
                    <a:pt x="175" y="27"/>
                  </a:moveTo>
                  <a:cubicBezTo>
                    <a:pt x="175" y="27"/>
                    <a:pt x="174" y="27"/>
                    <a:pt x="173" y="26"/>
                  </a:cubicBezTo>
                  <a:cubicBezTo>
                    <a:pt x="173" y="26"/>
                    <a:pt x="172" y="25"/>
                    <a:pt x="172" y="24"/>
                  </a:cubicBezTo>
                  <a:cubicBezTo>
                    <a:pt x="172" y="23"/>
                    <a:pt x="173" y="22"/>
                    <a:pt x="174" y="19"/>
                  </a:cubicBezTo>
                  <a:cubicBezTo>
                    <a:pt x="174" y="17"/>
                    <a:pt x="175" y="15"/>
                    <a:pt x="177" y="14"/>
                  </a:cubicBezTo>
                  <a:cubicBezTo>
                    <a:pt x="179" y="13"/>
                    <a:pt x="180" y="12"/>
                    <a:pt x="182" y="12"/>
                  </a:cubicBezTo>
                  <a:cubicBezTo>
                    <a:pt x="184" y="12"/>
                    <a:pt x="185" y="12"/>
                    <a:pt x="186" y="13"/>
                  </a:cubicBezTo>
                  <a:cubicBezTo>
                    <a:pt x="186" y="14"/>
                    <a:pt x="187" y="15"/>
                    <a:pt x="187" y="16"/>
                  </a:cubicBezTo>
                  <a:cubicBezTo>
                    <a:pt x="187" y="19"/>
                    <a:pt x="186" y="22"/>
                    <a:pt x="183" y="24"/>
                  </a:cubicBezTo>
                  <a:cubicBezTo>
                    <a:pt x="181" y="26"/>
                    <a:pt x="178" y="27"/>
                    <a:pt x="175" y="27"/>
                  </a:cubicBezTo>
                  <a:moveTo>
                    <a:pt x="177" y="0"/>
                  </a:moveTo>
                  <a:cubicBezTo>
                    <a:pt x="176" y="0"/>
                    <a:pt x="175" y="0"/>
                    <a:pt x="175" y="1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0" y="21"/>
                    <a:pt x="170" y="23"/>
                    <a:pt x="170" y="23"/>
                  </a:cubicBezTo>
                  <a:cubicBezTo>
                    <a:pt x="169" y="23"/>
                    <a:pt x="169" y="24"/>
                    <a:pt x="169" y="24"/>
                  </a:cubicBezTo>
                  <a:cubicBezTo>
                    <a:pt x="169" y="26"/>
                    <a:pt x="170" y="27"/>
                    <a:pt x="171" y="28"/>
                  </a:cubicBezTo>
                  <a:cubicBezTo>
                    <a:pt x="172" y="30"/>
                    <a:pt x="174" y="30"/>
                    <a:pt x="175" y="30"/>
                  </a:cubicBezTo>
                  <a:cubicBezTo>
                    <a:pt x="179" y="30"/>
                    <a:pt x="182" y="29"/>
                    <a:pt x="184" y="27"/>
                  </a:cubicBezTo>
                  <a:cubicBezTo>
                    <a:pt x="187" y="25"/>
                    <a:pt x="189" y="22"/>
                    <a:pt x="190" y="19"/>
                  </a:cubicBezTo>
                  <a:cubicBezTo>
                    <a:pt x="190" y="18"/>
                    <a:pt x="190" y="17"/>
                    <a:pt x="190" y="16"/>
                  </a:cubicBezTo>
                  <a:cubicBezTo>
                    <a:pt x="190" y="14"/>
                    <a:pt x="189" y="13"/>
                    <a:pt x="188" y="11"/>
                  </a:cubicBezTo>
                  <a:cubicBezTo>
                    <a:pt x="186" y="10"/>
                    <a:pt x="184" y="9"/>
                    <a:pt x="182" y="9"/>
                  </a:cubicBezTo>
                  <a:cubicBezTo>
                    <a:pt x="180" y="9"/>
                    <a:pt x="178" y="10"/>
                    <a:pt x="176" y="11"/>
                  </a:cubicBezTo>
                  <a:cubicBezTo>
                    <a:pt x="177" y="5"/>
                    <a:pt x="178" y="2"/>
                    <a:pt x="178" y="1"/>
                  </a:cubicBezTo>
                  <a:cubicBezTo>
                    <a:pt x="178" y="1"/>
                    <a:pt x="178" y="0"/>
                    <a:pt x="177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76" name="Google Shape;276;p34"/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277" name="Google Shape;277;p34"/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3C1F299-97E5-AF09-77EB-0D9519E5B606}"/>
              </a:ext>
            </a:extLst>
          </p:cNvPr>
          <p:cNvSpPr/>
          <p:nvPr/>
        </p:nvSpPr>
        <p:spPr>
          <a:xfrm>
            <a:off x="846365" y="4423089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394;p39">
            <a:extLst>
              <a:ext uri="{FF2B5EF4-FFF2-40B4-BE49-F238E27FC236}">
                <a16:creationId xmlns:a16="http://schemas.microsoft.com/office/drawing/2014/main" id="{76363FC1-B76E-A20C-C3F1-FEAFCE64DBEA}"/>
              </a:ext>
            </a:extLst>
          </p:cNvPr>
          <p:cNvSpPr/>
          <p:nvPr/>
        </p:nvSpPr>
        <p:spPr>
          <a:xfrm>
            <a:off x="644875" y="4254758"/>
            <a:ext cx="773378" cy="6834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4" name="Google Shape;398;p39">
            <a:extLst>
              <a:ext uri="{FF2B5EF4-FFF2-40B4-BE49-F238E27FC236}">
                <a16:creationId xmlns:a16="http://schemas.microsoft.com/office/drawing/2014/main" id="{CB9158DA-CD03-D082-37A9-6FF78996D191}"/>
              </a:ext>
            </a:extLst>
          </p:cNvPr>
          <p:cNvGrpSpPr/>
          <p:nvPr/>
        </p:nvGrpSpPr>
        <p:grpSpPr>
          <a:xfrm>
            <a:off x="838846" y="4357450"/>
            <a:ext cx="438116" cy="386089"/>
            <a:chOff x="2452688" y="3686176"/>
            <a:chExt cx="561976" cy="560389"/>
          </a:xfrm>
        </p:grpSpPr>
        <p:sp>
          <p:nvSpPr>
            <p:cNvPr id="5" name="Google Shape;399;p39">
              <a:extLst>
                <a:ext uri="{FF2B5EF4-FFF2-40B4-BE49-F238E27FC236}">
                  <a16:creationId xmlns:a16="http://schemas.microsoft.com/office/drawing/2014/main" id="{E0864CC9-AB7B-1446-7B0D-423BB94A6125}"/>
                </a:ext>
              </a:extLst>
            </p:cNvPr>
            <p:cNvSpPr/>
            <p:nvPr/>
          </p:nvSpPr>
          <p:spPr>
            <a:xfrm>
              <a:off x="2452688" y="3686176"/>
              <a:ext cx="560389" cy="560389"/>
            </a:xfrm>
            <a:custGeom>
              <a:avLst/>
              <a:gdLst/>
              <a:ahLst/>
              <a:cxnLst/>
              <a:rect l="l" t="t" r="r" b="b"/>
              <a:pathLst>
                <a:path w="2048" h="2048" extrusionOk="0">
                  <a:moveTo>
                    <a:pt x="2018" y="1988"/>
                  </a:moveTo>
                  <a:cubicBezTo>
                    <a:pt x="69" y="1988"/>
                    <a:pt x="69" y="1988"/>
                    <a:pt x="69" y="1988"/>
                  </a:cubicBezTo>
                  <a:cubicBezTo>
                    <a:pt x="114" y="1831"/>
                    <a:pt x="305" y="1231"/>
                    <a:pt x="644" y="1231"/>
                  </a:cubicBezTo>
                  <a:cubicBezTo>
                    <a:pt x="720" y="1231"/>
                    <a:pt x="794" y="1270"/>
                    <a:pt x="889" y="1360"/>
                  </a:cubicBezTo>
                  <a:cubicBezTo>
                    <a:pt x="901" y="1371"/>
                    <a:pt x="920" y="1370"/>
                    <a:pt x="931" y="1358"/>
                  </a:cubicBezTo>
                  <a:cubicBezTo>
                    <a:pt x="943" y="1346"/>
                    <a:pt x="942" y="1327"/>
                    <a:pt x="930" y="1316"/>
                  </a:cubicBezTo>
                  <a:cubicBezTo>
                    <a:pt x="854" y="1244"/>
                    <a:pt x="761" y="1171"/>
                    <a:pt x="644" y="1171"/>
                  </a:cubicBezTo>
                  <a:cubicBezTo>
                    <a:pt x="541" y="1171"/>
                    <a:pt x="443" y="1217"/>
                    <a:pt x="352" y="1308"/>
                  </a:cubicBezTo>
                  <a:cubicBezTo>
                    <a:pt x="281" y="1378"/>
                    <a:pt x="215" y="1475"/>
                    <a:pt x="154" y="1596"/>
                  </a:cubicBezTo>
                  <a:cubicBezTo>
                    <a:pt x="115" y="1674"/>
                    <a:pt x="84" y="1752"/>
                    <a:pt x="60" y="1819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7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2018"/>
                    <a:pt x="0" y="2018"/>
                    <a:pt x="0" y="2018"/>
                  </a:cubicBezTo>
                  <a:cubicBezTo>
                    <a:pt x="0" y="2034"/>
                    <a:pt x="13" y="2048"/>
                    <a:pt x="30" y="2048"/>
                  </a:cubicBezTo>
                  <a:cubicBezTo>
                    <a:pt x="2018" y="2048"/>
                    <a:pt x="2018" y="2048"/>
                    <a:pt x="2018" y="2048"/>
                  </a:cubicBezTo>
                  <a:cubicBezTo>
                    <a:pt x="2035" y="2048"/>
                    <a:pt x="2048" y="2034"/>
                    <a:pt x="2048" y="2018"/>
                  </a:cubicBezTo>
                  <a:cubicBezTo>
                    <a:pt x="2048" y="2001"/>
                    <a:pt x="2035" y="1988"/>
                    <a:pt x="2018" y="19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00;p39">
              <a:extLst>
                <a:ext uri="{FF2B5EF4-FFF2-40B4-BE49-F238E27FC236}">
                  <a16:creationId xmlns:a16="http://schemas.microsoft.com/office/drawing/2014/main" id="{B8DEC3BC-C152-953E-89EB-C4F4F9002FFB}"/>
                </a:ext>
              </a:extLst>
            </p:cNvPr>
            <p:cNvSpPr/>
            <p:nvPr/>
          </p:nvSpPr>
          <p:spPr>
            <a:xfrm>
              <a:off x="2511425" y="3686176"/>
              <a:ext cx="211138" cy="276225"/>
            </a:xfrm>
            <a:custGeom>
              <a:avLst/>
              <a:gdLst/>
              <a:ahLst/>
              <a:cxnLst/>
              <a:rect l="l" t="t" r="r" b="b"/>
              <a:pathLst>
                <a:path w="771" h="1013" extrusionOk="0">
                  <a:moveTo>
                    <a:pt x="30" y="1013"/>
                  </a:moveTo>
                  <a:cubicBezTo>
                    <a:pt x="173" y="1013"/>
                    <a:pt x="173" y="1013"/>
                    <a:pt x="173" y="1013"/>
                  </a:cubicBezTo>
                  <a:cubicBezTo>
                    <a:pt x="302" y="1013"/>
                    <a:pt x="414" y="922"/>
                    <a:pt x="440" y="795"/>
                  </a:cubicBezTo>
                  <a:cubicBezTo>
                    <a:pt x="488" y="561"/>
                    <a:pt x="488" y="561"/>
                    <a:pt x="488" y="561"/>
                  </a:cubicBezTo>
                  <a:cubicBezTo>
                    <a:pt x="657" y="561"/>
                    <a:pt x="657" y="561"/>
                    <a:pt x="657" y="561"/>
                  </a:cubicBezTo>
                  <a:cubicBezTo>
                    <a:pt x="673" y="561"/>
                    <a:pt x="687" y="547"/>
                    <a:pt x="687" y="531"/>
                  </a:cubicBezTo>
                  <a:cubicBezTo>
                    <a:pt x="687" y="369"/>
                    <a:pt x="687" y="369"/>
                    <a:pt x="687" y="369"/>
                  </a:cubicBezTo>
                  <a:cubicBezTo>
                    <a:pt x="687" y="352"/>
                    <a:pt x="673" y="339"/>
                    <a:pt x="657" y="339"/>
                  </a:cubicBezTo>
                  <a:cubicBezTo>
                    <a:pt x="533" y="339"/>
                    <a:pt x="533" y="339"/>
                    <a:pt x="533" y="339"/>
                  </a:cubicBezTo>
                  <a:cubicBezTo>
                    <a:pt x="536" y="327"/>
                    <a:pt x="536" y="327"/>
                    <a:pt x="536" y="327"/>
                  </a:cubicBezTo>
                  <a:cubicBezTo>
                    <a:pt x="548" y="266"/>
                    <a:pt x="602" y="221"/>
                    <a:pt x="665" y="221"/>
                  </a:cubicBezTo>
                  <a:cubicBezTo>
                    <a:pt x="741" y="221"/>
                    <a:pt x="741" y="221"/>
                    <a:pt x="741" y="221"/>
                  </a:cubicBezTo>
                  <a:cubicBezTo>
                    <a:pt x="758" y="221"/>
                    <a:pt x="771" y="208"/>
                    <a:pt x="771" y="191"/>
                  </a:cubicBezTo>
                  <a:cubicBezTo>
                    <a:pt x="771" y="30"/>
                    <a:pt x="771" y="30"/>
                    <a:pt x="771" y="30"/>
                  </a:cubicBezTo>
                  <a:cubicBezTo>
                    <a:pt x="771" y="13"/>
                    <a:pt x="758" y="0"/>
                    <a:pt x="741" y="0"/>
                  </a:cubicBezTo>
                  <a:cubicBezTo>
                    <a:pt x="665" y="0"/>
                    <a:pt x="665" y="0"/>
                    <a:pt x="665" y="0"/>
                  </a:cubicBezTo>
                  <a:cubicBezTo>
                    <a:pt x="573" y="0"/>
                    <a:pt x="486" y="35"/>
                    <a:pt x="419" y="99"/>
                  </a:cubicBezTo>
                  <a:cubicBezTo>
                    <a:pt x="407" y="111"/>
                    <a:pt x="407" y="130"/>
                    <a:pt x="418" y="142"/>
                  </a:cubicBezTo>
                  <a:cubicBezTo>
                    <a:pt x="430" y="154"/>
                    <a:pt x="449" y="154"/>
                    <a:pt x="461" y="142"/>
                  </a:cubicBezTo>
                  <a:cubicBezTo>
                    <a:pt x="516" y="89"/>
                    <a:pt x="588" y="60"/>
                    <a:pt x="665" y="60"/>
                  </a:cubicBezTo>
                  <a:cubicBezTo>
                    <a:pt x="711" y="60"/>
                    <a:pt x="711" y="60"/>
                    <a:pt x="711" y="60"/>
                  </a:cubicBezTo>
                  <a:cubicBezTo>
                    <a:pt x="711" y="161"/>
                    <a:pt x="711" y="161"/>
                    <a:pt x="711" y="161"/>
                  </a:cubicBezTo>
                  <a:cubicBezTo>
                    <a:pt x="665" y="161"/>
                    <a:pt x="665" y="161"/>
                    <a:pt x="665" y="161"/>
                  </a:cubicBezTo>
                  <a:cubicBezTo>
                    <a:pt x="574" y="161"/>
                    <a:pt x="495" y="226"/>
                    <a:pt x="477" y="315"/>
                  </a:cubicBezTo>
                  <a:cubicBezTo>
                    <a:pt x="467" y="363"/>
                    <a:pt x="467" y="363"/>
                    <a:pt x="467" y="363"/>
                  </a:cubicBezTo>
                  <a:cubicBezTo>
                    <a:pt x="465" y="372"/>
                    <a:pt x="467" y="381"/>
                    <a:pt x="473" y="388"/>
                  </a:cubicBezTo>
                  <a:cubicBezTo>
                    <a:pt x="479" y="395"/>
                    <a:pt x="487" y="399"/>
                    <a:pt x="496" y="399"/>
                  </a:cubicBezTo>
                  <a:cubicBezTo>
                    <a:pt x="627" y="399"/>
                    <a:pt x="627" y="399"/>
                    <a:pt x="627" y="399"/>
                  </a:cubicBezTo>
                  <a:cubicBezTo>
                    <a:pt x="627" y="501"/>
                    <a:pt x="627" y="501"/>
                    <a:pt x="627" y="501"/>
                  </a:cubicBezTo>
                  <a:cubicBezTo>
                    <a:pt x="463" y="501"/>
                    <a:pt x="463" y="501"/>
                    <a:pt x="463" y="501"/>
                  </a:cubicBezTo>
                  <a:cubicBezTo>
                    <a:pt x="449" y="501"/>
                    <a:pt x="437" y="511"/>
                    <a:pt x="434" y="525"/>
                  </a:cubicBezTo>
                  <a:cubicBezTo>
                    <a:pt x="381" y="783"/>
                    <a:pt x="381" y="783"/>
                    <a:pt x="381" y="783"/>
                  </a:cubicBezTo>
                  <a:cubicBezTo>
                    <a:pt x="361" y="882"/>
                    <a:pt x="274" y="953"/>
                    <a:pt x="173" y="953"/>
                  </a:cubicBezTo>
                  <a:cubicBezTo>
                    <a:pt x="60" y="953"/>
                    <a:pt x="60" y="953"/>
                    <a:pt x="60" y="953"/>
                  </a:cubicBezTo>
                  <a:cubicBezTo>
                    <a:pt x="60" y="852"/>
                    <a:pt x="60" y="852"/>
                    <a:pt x="60" y="852"/>
                  </a:cubicBezTo>
                  <a:cubicBezTo>
                    <a:pt x="173" y="852"/>
                    <a:pt x="173" y="852"/>
                    <a:pt x="173" y="852"/>
                  </a:cubicBezTo>
                  <a:cubicBezTo>
                    <a:pt x="225" y="852"/>
                    <a:pt x="271" y="814"/>
                    <a:pt x="282" y="763"/>
                  </a:cubicBezTo>
                  <a:cubicBezTo>
                    <a:pt x="328" y="537"/>
                    <a:pt x="328" y="537"/>
                    <a:pt x="328" y="537"/>
                  </a:cubicBezTo>
                  <a:cubicBezTo>
                    <a:pt x="330" y="528"/>
                    <a:pt x="327" y="519"/>
                    <a:pt x="322" y="512"/>
                  </a:cubicBezTo>
                  <a:cubicBezTo>
                    <a:pt x="316" y="505"/>
                    <a:pt x="307" y="501"/>
                    <a:pt x="298" y="501"/>
                  </a:cubicBezTo>
                  <a:cubicBezTo>
                    <a:pt x="202" y="501"/>
                    <a:pt x="202" y="501"/>
                    <a:pt x="202" y="501"/>
                  </a:cubicBezTo>
                  <a:cubicBezTo>
                    <a:pt x="202" y="399"/>
                    <a:pt x="202" y="399"/>
                    <a:pt x="202" y="399"/>
                  </a:cubicBezTo>
                  <a:cubicBezTo>
                    <a:pt x="331" y="399"/>
                    <a:pt x="331" y="399"/>
                    <a:pt x="331" y="399"/>
                  </a:cubicBezTo>
                  <a:cubicBezTo>
                    <a:pt x="346" y="399"/>
                    <a:pt x="358" y="389"/>
                    <a:pt x="361" y="375"/>
                  </a:cubicBezTo>
                  <a:cubicBezTo>
                    <a:pt x="377" y="294"/>
                    <a:pt x="377" y="294"/>
                    <a:pt x="377" y="294"/>
                  </a:cubicBezTo>
                  <a:cubicBezTo>
                    <a:pt x="380" y="279"/>
                    <a:pt x="384" y="265"/>
                    <a:pt x="390" y="251"/>
                  </a:cubicBezTo>
                  <a:cubicBezTo>
                    <a:pt x="395" y="235"/>
                    <a:pt x="388" y="218"/>
                    <a:pt x="372" y="212"/>
                  </a:cubicBezTo>
                  <a:cubicBezTo>
                    <a:pt x="357" y="207"/>
                    <a:pt x="339" y="214"/>
                    <a:pt x="333" y="230"/>
                  </a:cubicBezTo>
                  <a:cubicBezTo>
                    <a:pt x="327" y="247"/>
                    <a:pt x="322" y="264"/>
                    <a:pt x="318" y="282"/>
                  </a:cubicBezTo>
                  <a:cubicBezTo>
                    <a:pt x="307" y="339"/>
                    <a:pt x="307" y="339"/>
                    <a:pt x="307" y="339"/>
                  </a:cubicBezTo>
                  <a:cubicBezTo>
                    <a:pt x="172" y="339"/>
                    <a:pt x="172" y="339"/>
                    <a:pt x="172" y="339"/>
                  </a:cubicBezTo>
                  <a:cubicBezTo>
                    <a:pt x="155" y="339"/>
                    <a:pt x="142" y="352"/>
                    <a:pt x="142" y="369"/>
                  </a:cubicBezTo>
                  <a:cubicBezTo>
                    <a:pt x="142" y="531"/>
                    <a:pt x="142" y="531"/>
                    <a:pt x="142" y="531"/>
                  </a:cubicBezTo>
                  <a:cubicBezTo>
                    <a:pt x="142" y="547"/>
                    <a:pt x="155" y="561"/>
                    <a:pt x="172" y="561"/>
                  </a:cubicBezTo>
                  <a:cubicBezTo>
                    <a:pt x="262" y="561"/>
                    <a:pt x="262" y="561"/>
                    <a:pt x="262" y="561"/>
                  </a:cubicBezTo>
                  <a:cubicBezTo>
                    <a:pt x="223" y="751"/>
                    <a:pt x="223" y="751"/>
                    <a:pt x="223" y="751"/>
                  </a:cubicBezTo>
                  <a:cubicBezTo>
                    <a:pt x="218" y="774"/>
                    <a:pt x="197" y="792"/>
                    <a:pt x="173" y="792"/>
                  </a:cubicBezTo>
                  <a:cubicBezTo>
                    <a:pt x="30" y="792"/>
                    <a:pt x="30" y="792"/>
                    <a:pt x="30" y="792"/>
                  </a:cubicBezTo>
                  <a:cubicBezTo>
                    <a:pt x="14" y="792"/>
                    <a:pt x="0" y="805"/>
                    <a:pt x="0" y="822"/>
                  </a:cubicBezTo>
                  <a:cubicBezTo>
                    <a:pt x="0" y="983"/>
                    <a:pt x="0" y="983"/>
                    <a:pt x="0" y="983"/>
                  </a:cubicBezTo>
                  <a:cubicBezTo>
                    <a:pt x="0" y="1000"/>
                    <a:pt x="14" y="1013"/>
                    <a:pt x="30" y="1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01;p39">
              <a:extLst>
                <a:ext uri="{FF2B5EF4-FFF2-40B4-BE49-F238E27FC236}">
                  <a16:creationId xmlns:a16="http://schemas.microsoft.com/office/drawing/2014/main" id="{C9F9E996-5A6D-3A87-B1E0-4A8C48C5FB83}"/>
                </a:ext>
              </a:extLst>
            </p:cNvPr>
            <p:cNvSpPr/>
            <p:nvPr/>
          </p:nvSpPr>
          <p:spPr>
            <a:xfrm>
              <a:off x="2789238" y="3771901"/>
              <a:ext cx="165100" cy="155575"/>
            </a:xfrm>
            <a:custGeom>
              <a:avLst/>
              <a:gdLst/>
              <a:ahLst/>
              <a:cxnLst/>
              <a:rect l="l" t="t" r="r" b="b"/>
              <a:pathLst>
                <a:path w="602" h="567" extrusionOk="0">
                  <a:moveTo>
                    <a:pt x="6" y="551"/>
                  </a:moveTo>
                  <a:cubicBezTo>
                    <a:pt x="11" y="561"/>
                    <a:pt x="21" y="567"/>
                    <a:pt x="32" y="567"/>
                  </a:cubicBezTo>
                  <a:cubicBezTo>
                    <a:pt x="227" y="567"/>
                    <a:pt x="227" y="567"/>
                    <a:pt x="227" y="567"/>
                  </a:cubicBezTo>
                  <a:cubicBezTo>
                    <a:pt x="237" y="567"/>
                    <a:pt x="247" y="562"/>
                    <a:pt x="252" y="554"/>
                  </a:cubicBezTo>
                  <a:cubicBezTo>
                    <a:pt x="301" y="481"/>
                    <a:pt x="301" y="481"/>
                    <a:pt x="301" y="481"/>
                  </a:cubicBezTo>
                  <a:cubicBezTo>
                    <a:pt x="350" y="554"/>
                    <a:pt x="350" y="554"/>
                    <a:pt x="350" y="554"/>
                  </a:cubicBezTo>
                  <a:cubicBezTo>
                    <a:pt x="356" y="562"/>
                    <a:pt x="365" y="567"/>
                    <a:pt x="375" y="567"/>
                  </a:cubicBezTo>
                  <a:cubicBezTo>
                    <a:pt x="570" y="567"/>
                    <a:pt x="570" y="567"/>
                    <a:pt x="570" y="567"/>
                  </a:cubicBezTo>
                  <a:cubicBezTo>
                    <a:pt x="570" y="567"/>
                    <a:pt x="570" y="567"/>
                    <a:pt x="570" y="567"/>
                  </a:cubicBezTo>
                  <a:cubicBezTo>
                    <a:pt x="587" y="567"/>
                    <a:pt x="600" y="554"/>
                    <a:pt x="600" y="537"/>
                  </a:cubicBezTo>
                  <a:cubicBezTo>
                    <a:pt x="600" y="530"/>
                    <a:pt x="598" y="524"/>
                    <a:pt x="594" y="519"/>
                  </a:cubicBezTo>
                  <a:cubicBezTo>
                    <a:pt x="435" y="284"/>
                    <a:pt x="435" y="284"/>
                    <a:pt x="435" y="284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601" y="37"/>
                    <a:pt x="602" y="25"/>
                    <a:pt x="597" y="16"/>
                  </a:cubicBezTo>
                  <a:cubicBezTo>
                    <a:pt x="591" y="6"/>
                    <a:pt x="581" y="0"/>
                    <a:pt x="570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65" y="0"/>
                    <a:pt x="356" y="5"/>
                    <a:pt x="350" y="13"/>
                  </a:cubicBezTo>
                  <a:cubicBezTo>
                    <a:pt x="301" y="86"/>
                    <a:pt x="301" y="86"/>
                    <a:pt x="301" y="86"/>
                  </a:cubicBezTo>
                  <a:cubicBezTo>
                    <a:pt x="252" y="13"/>
                    <a:pt x="252" y="13"/>
                    <a:pt x="252" y="13"/>
                  </a:cubicBezTo>
                  <a:cubicBezTo>
                    <a:pt x="247" y="5"/>
                    <a:pt x="237" y="0"/>
                    <a:pt x="22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1" y="0"/>
                    <a:pt x="11" y="6"/>
                    <a:pt x="6" y="16"/>
                  </a:cubicBezTo>
                  <a:cubicBezTo>
                    <a:pt x="0" y="25"/>
                    <a:pt x="1" y="37"/>
                    <a:pt x="7" y="47"/>
                  </a:cubicBezTo>
                  <a:cubicBezTo>
                    <a:pt x="167" y="284"/>
                    <a:pt x="167" y="284"/>
                    <a:pt x="167" y="284"/>
                  </a:cubicBezTo>
                  <a:cubicBezTo>
                    <a:pt x="7" y="520"/>
                    <a:pt x="7" y="520"/>
                    <a:pt x="7" y="520"/>
                  </a:cubicBezTo>
                  <a:cubicBezTo>
                    <a:pt x="1" y="530"/>
                    <a:pt x="0" y="542"/>
                    <a:pt x="6" y="551"/>
                  </a:cubicBezTo>
                  <a:close/>
                  <a:moveTo>
                    <a:pt x="229" y="300"/>
                  </a:moveTo>
                  <a:cubicBezTo>
                    <a:pt x="235" y="290"/>
                    <a:pt x="235" y="277"/>
                    <a:pt x="229" y="267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211" y="60"/>
                    <a:pt x="211" y="60"/>
                    <a:pt x="211" y="60"/>
                  </a:cubicBezTo>
                  <a:cubicBezTo>
                    <a:pt x="276" y="156"/>
                    <a:pt x="276" y="156"/>
                    <a:pt x="276" y="156"/>
                  </a:cubicBezTo>
                  <a:cubicBezTo>
                    <a:pt x="282" y="164"/>
                    <a:pt x="291" y="169"/>
                    <a:pt x="301" y="169"/>
                  </a:cubicBezTo>
                  <a:cubicBezTo>
                    <a:pt x="311" y="169"/>
                    <a:pt x="320" y="164"/>
                    <a:pt x="326" y="156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514" y="60"/>
                    <a:pt x="514" y="60"/>
                    <a:pt x="514" y="60"/>
                  </a:cubicBezTo>
                  <a:cubicBezTo>
                    <a:pt x="374" y="267"/>
                    <a:pt x="374" y="267"/>
                    <a:pt x="374" y="267"/>
                  </a:cubicBezTo>
                  <a:cubicBezTo>
                    <a:pt x="367" y="277"/>
                    <a:pt x="367" y="290"/>
                    <a:pt x="374" y="300"/>
                  </a:cubicBezTo>
                  <a:cubicBezTo>
                    <a:pt x="514" y="507"/>
                    <a:pt x="514" y="507"/>
                    <a:pt x="514" y="507"/>
                  </a:cubicBezTo>
                  <a:cubicBezTo>
                    <a:pt x="391" y="507"/>
                    <a:pt x="391" y="507"/>
                    <a:pt x="391" y="507"/>
                  </a:cubicBezTo>
                  <a:cubicBezTo>
                    <a:pt x="326" y="411"/>
                    <a:pt x="326" y="411"/>
                    <a:pt x="326" y="411"/>
                  </a:cubicBezTo>
                  <a:cubicBezTo>
                    <a:pt x="320" y="403"/>
                    <a:pt x="311" y="398"/>
                    <a:pt x="301" y="398"/>
                  </a:cubicBezTo>
                  <a:cubicBezTo>
                    <a:pt x="291" y="398"/>
                    <a:pt x="282" y="403"/>
                    <a:pt x="276" y="411"/>
                  </a:cubicBezTo>
                  <a:cubicBezTo>
                    <a:pt x="211" y="507"/>
                    <a:pt x="211" y="507"/>
                    <a:pt x="211" y="507"/>
                  </a:cubicBezTo>
                  <a:cubicBezTo>
                    <a:pt x="89" y="507"/>
                    <a:pt x="89" y="507"/>
                    <a:pt x="89" y="507"/>
                  </a:cubicBezTo>
                  <a:lnTo>
                    <a:pt x="229" y="3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402;p39">
              <a:extLst>
                <a:ext uri="{FF2B5EF4-FFF2-40B4-BE49-F238E27FC236}">
                  <a16:creationId xmlns:a16="http://schemas.microsoft.com/office/drawing/2014/main" id="{2233398B-E0DB-A6C6-BB19-447741A6033D}"/>
                </a:ext>
              </a:extLst>
            </p:cNvPr>
            <p:cNvSpPr/>
            <p:nvPr/>
          </p:nvSpPr>
          <p:spPr>
            <a:xfrm>
              <a:off x="2730500" y="3743326"/>
              <a:ext cx="52388" cy="209550"/>
            </a:xfrm>
            <a:custGeom>
              <a:avLst/>
              <a:gdLst/>
              <a:ahLst/>
              <a:cxnLst/>
              <a:rect l="l" t="t" r="r" b="b"/>
              <a:pathLst>
                <a:path w="192" h="767" extrusionOk="0">
                  <a:moveTo>
                    <a:pt x="152" y="767"/>
                  </a:moveTo>
                  <a:cubicBezTo>
                    <a:pt x="158" y="767"/>
                    <a:pt x="165" y="765"/>
                    <a:pt x="171" y="760"/>
                  </a:cubicBezTo>
                  <a:cubicBezTo>
                    <a:pt x="183" y="750"/>
                    <a:pt x="185" y="731"/>
                    <a:pt x="175" y="718"/>
                  </a:cubicBezTo>
                  <a:cubicBezTo>
                    <a:pt x="101" y="628"/>
                    <a:pt x="60" y="511"/>
                    <a:pt x="60" y="390"/>
                  </a:cubicBezTo>
                  <a:cubicBezTo>
                    <a:pt x="60" y="265"/>
                    <a:pt x="103" y="145"/>
                    <a:pt x="181" y="53"/>
                  </a:cubicBezTo>
                  <a:cubicBezTo>
                    <a:pt x="192" y="41"/>
                    <a:pt x="190" y="22"/>
                    <a:pt x="178" y="11"/>
                  </a:cubicBezTo>
                  <a:cubicBezTo>
                    <a:pt x="165" y="0"/>
                    <a:pt x="146" y="2"/>
                    <a:pt x="135" y="15"/>
                  </a:cubicBezTo>
                  <a:cubicBezTo>
                    <a:pt x="48" y="117"/>
                    <a:pt x="0" y="250"/>
                    <a:pt x="0" y="390"/>
                  </a:cubicBezTo>
                  <a:cubicBezTo>
                    <a:pt x="0" y="525"/>
                    <a:pt x="46" y="655"/>
                    <a:pt x="128" y="756"/>
                  </a:cubicBezTo>
                  <a:cubicBezTo>
                    <a:pt x="134" y="763"/>
                    <a:pt x="143" y="767"/>
                    <a:pt x="152" y="7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403;p39">
              <a:extLst>
                <a:ext uri="{FF2B5EF4-FFF2-40B4-BE49-F238E27FC236}">
                  <a16:creationId xmlns:a16="http://schemas.microsoft.com/office/drawing/2014/main" id="{CE3BAF61-D7FE-A114-2AAC-48190807BB6D}"/>
                </a:ext>
              </a:extLst>
            </p:cNvPr>
            <p:cNvSpPr/>
            <p:nvPr/>
          </p:nvSpPr>
          <p:spPr>
            <a:xfrm>
              <a:off x="2960688" y="3743326"/>
              <a:ext cx="52388" cy="209550"/>
            </a:xfrm>
            <a:custGeom>
              <a:avLst/>
              <a:gdLst/>
              <a:ahLst/>
              <a:cxnLst/>
              <a:rect l="l" t="t" r="r" b="b"/>
              <a:pathLst>
                <a:path w="192" h="767" extrusionOk="0">
                  <a:moveTo>
                    <a:pt x="132" y="390"/>
                  </a:moveTo>
                  <a:cubicBezTo>
                    <a:pt x="132" y="511"/>
                    <a:pt x="91" y="628"/>
                    <a:pt x="18" y="718"/>
                  </a:cubicBezTo>
                  <a:cubicBezTo>
                    <a:pt x="7" y="731"/>
                    <a:pt x="9" y="750"/>
                    <a:pt x="22" y="760"/>
                  </a:cubicBezTo>
                  <a:cubicBezTo>
                    <a:pt x="27" y="765"/>
                    <a:pt x="34" y="767"/>
                    <a:pt x="41" y="767"/>
                  </a:cubicBezTo>
                  <a:cubicBezTo>
                    <a:pt x="49" y="767"/>
                    <a:pt x="58" y="763"/>
                    <a:pt x="64" y="756"/>
                  </a:cubicBezTo>
                  <a:cubicBezTo>
                    <a:pt x="147" y="655"/>
                    <a:pt x="192" y="525"/>
                    <a:pt x="192" y="390"/>
                  </a:cubicBezTo>
                  <a:cubicBezTo>
                    <a:pt x="192" y="250"/>
                    <a:pt x="144" y="117"/>
                    <a:pt x="57" y="15"/>
                  </a:cubicBezTo>
                  <a:cubicBezTo>
                    <a:pt x="46" y="2"/>
                    <a:pt x="27" y="0"/>
                    <a:pt x="15" y="11"/>
                  </a:cubicBezTo>
                  <a:cubicBezTo>
                    <a:pt x="2" y="22"/>
                    <a:pt x="0" y="41"/>
                    <a:pt x="11" y="53"/>
                  </a:cubicBezTo>
                  <a:cubicBezTo>
                    <a:pt x="89" y="145"/>
                    <a:pt x="132" y="265"/>
                    <a:pt x="132" y="3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404;p39">
              <a:extLst>
                <a:ext uri="{FF2B5EF4-FFF2-40B4-BE49-F238E27FC236}">
                  <a16:creationId xmlns:a16="http://schemas.microsoft.com/office/drawing/2014/main" id="{EC14A7BA-6F4A-B10E-3890-11E46510CE3E}"/>
                </a:ext>
              </a:extLst>
            </p:cNvPr>
            <p:cNvSpPr/>
            <p:nvPr/>
          </p:nvSpPr>
          <p:spPr>
            <a:xfrm>
              <a:off x="2719388" y="3956051"/>
              <a:ext cx="295276" cy="198438"/>
            </a:xfrm>
            <a:custGeom>
              <a:avLst/>
              <a:gdLst/>
              <a:ahLst/>
              <a:cxnLst/>
              <a:rect l="l" t="t" r="r" b="b"/>
              <a:pathLst>
                <a:path w="1076" h="726" extrusionOk="0">
                  <a:moveTo>
                    <a:pt x="11" y="469"/>
                  </a:moveTo>
                  <a:cubicBezTo>
                    <a:pt x="127" y="590"/>
                    <a:pt x="257" y="726"/>
                    <a:pt x="432" y="726"/>
                  </a:cubicBezTo>
                  <a:cubicBezTo>
                    <a:pt x="588" y="726"/>
                    <a:pt x="744" y="610"/>
                    <a:pt x="894" y="381"/>
                  </a:cubicBezTo>
                  <a:cubicBezTo>
                    <a:pt x="1003" y="215"/>
                    <a:pt x="1067" y="51"/>
                    <a:pt x="1070" y="45"/>
                  </a:cubicBezTo>
                  <a:cubicBezTo>
                    <a:pt x="1076" y="29"/>
                    <a:pt x="1068" y="12"/>
                    <a:pt x="1053" y="6"/>
                  </a:cubicBezTo>
                  <a:cubicBezTo>
                    <a:pt x="1038" y="0"/>
                    <a:pt x="1020" y="7"/>
                    <a:pt x="1014" y="23"/>
                  </a:cubicBezTo>
                  <a:cubicBezTo>
                    <a:pt x="1012" y="29"/>
                    <a:pt x="759" y="666"/>
                    <a:pt x="432" y="666"/>
                  </a:cubicBezTo>
                  <a:cubicBezTo>
                    <a:pt x="283" y="666"/>
                    <a:pt x="167" y="545"/>
                    <a:pt x="55" y="428"/>
                  </a:cubicBezTo>
                  <a:cubicBezTo>
                    <a:pt x="43" y="416"/>
                    <a:pt x="24" y="415"/>
                    <a:pt x="12" y="427"/>
                  </a:cubicBezTo>
                  <a:cubicBezTo>
                    <a:pt x="0" y="438"/>
                    <a:pt x="0" y="457"/>
                    <a:pt x="11" y="4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701;p51">
            <a:extLst>
              <a:ext uri="{FF2B5EF4-FFF2-40B4-BE49-F238E27FC236}">
                <a16:creationId xmlns:a16="http://schemas.microsoft.com/office/drawing/2014/main" id="{804FE836-2E22-75B8-2D80-2A43BE9FB249}"/>
              </a:ext>
            </a:extLst>
          </p:cNvPr>
          <p:cNvSpPr/>
          <p:nvPr/>
        </p:nvSpPr>
        <p:spPr>
          <a:xfrm>
            <a:off x="613353" y="4140785"/>
            <a:ext cx="804900" cy="80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1242;p65">
            <a:extLst>
              <a:ext uri="{FF2B5EF4-FFF2-40B4-BE49-F238E27FC236}">
                <a16:creationId xmlns:a16="http://schemas.microsoft.com/office/drawing/2014/main" id="{E8B260EB-A08B-9084-A448-36107F8FA20D}"/>
              </a:ext>
            </a:extLst>
          </p:cNvPr>
          <p:cNvGrpSpPr/>
          <p:nvPr/>
        </p:nvGrpSpPr>
        <p:grpSpPr>
          <a:xfrm>
            <a:off x="790693" y="4456909"/>
            <a:ext cx="400902" cy="299825"/>
            <a:chOff x="6100760" y="2792412"/>
            <a:chExt cx="560389" cy="419101"/>
          </a:xfrm>
        </p:grpSpPr>
        <p:sp>
          <p:nvSpPr>
            <p:cNvPr id="25" name="Google Shape;1243;p65">
              <a:extLst>
                <a:ext uri="{FF2B5EF4-FFF2-40B4-BE49-F238E27FC236}">
                  <a16:creationId xmlns:a16="http://schemas.microsoft.com/office/drawing/2014/main" id="{6272AD6E-7714-F18E-3952-5F31E60AD7EA}"/>
                </a:ext>
              </a:extLst>
            </p:cNvPr>
            <p:cNvSpPr/>
            <p:nvPr/>
          </p:nvSpPr>
          <p:spPr>
            <a:xfrm>
              <a:off x="6100760" y="2792412"/>
              <a:ext cx="357189" cy="314325"/>
            </a:xfrm>
            <a:custGeom>
              <a:avLst/>
              <a:gdLst/>
              <a:ahLst/>
              <a:cxnLst/>
              <a:rect l="l" t="t" r="r" b="b"/>
              <a:pathLst>
                <a:path w="1308" h="1145" extrusionOk="0">
                  <a:moveTo>
                    <a:pt x="300" y="922"/>
                  </a:moveTo>
                  <a:cubicBezTo>
                    <a:pt x="209" y="670"/>
                    <a:pt x="209" y="670"/>
                    <a:pt x="209" y="670"/>
                  </a:cubicBezTo>
                  <a:cubicBezTo>
                    <a:pt x="204" y="659"/>
                    <a:pt x="193" y="651"/>
                    <a:pt x="180" y="651"/>
                  </a:cubicBezTo>
                  <a:cubicBezTo>
                    <a:pt x="60" y="651"/>
                    <a:pt x="60" y="651"/>
                    <a:pt x="60" y="651"/>
                  </a:cubicBezTo>
                  <a:cubicBezTo>
                    <a:pt x="60" y="517"/>
                    <a:pt x="60" y="517"/>
                    <a:pt x="60" y="517"/>
                  </a:cubicBezTo>
                  <a:cubicBezTo>
                    <a:pt x="248" y="517"/>
                    <a:pt x="248" y="517"/>
                    <a:pt x="248" y="517"/>
                  </a:cubicBezTo>
                  <a:cubicBezTo>
                    <a:pt x="276" y="517"/>
                    <a:pt x="302" y="535"/>
                    <a:pt x="311" y="561"/>
                  </a:cubicBezTo>
                  <a:cubicBezTo>
                    <a:pt x="517" y="1125"/>
                    <a:pt x="517" y="1125"/>
                    <a:pt x="517" y="1125"/>
                  </a:cubicBezTo>
                  <a:cubicBezTo>
                    <a:pt x="521" y="1137"/>
                    <a:pt x="533" y="1145"/>
                    <a:pt x="545" y="1145"/>
                  </a:cubicBezTo>
                  <a:cubicBezTo>
                    <a:pt x="545" y="1145"/>
                    <a:pt x="545" y="1145"/>
                    <a:pt x="545" y="1145"/>
                  </a:cubicBezTo>
                  <a:cubicBezTo>
                    <a:pt x="558" y="1145"/>
                    <a:pt x="569" y="1137"/>
                    <a:pt x="573" y="1125"/>
                  </a:cubicBezTo>
                  <a:cubicBezTo>
                    <a:pt x="928" y="105"/>
                    <a:pt x="928" y="105"/>
                    <a:pt x="928" y="105"/>
                  </a:cubicBezTo>
                  <a:cubicBezTo>
                    <a:pt x="938" y="78"/>
                    <a:pt x="963" y="60"/>
                    <a:pt x="992" y="60"/>
                  </a:cubicBezTo>
                  <a:cubicBezTo>
                    <a:pt x="1278" y="60"/>
                    <a:pt x="1278" y="60"/>
                    <a:pt x="1278" y="60"/>
                  </a:cubicBezTo>
                  <a:cubicBezTo>
                    <a:pt x="1294" y="60"/>
                    <a:pt x="1308" y="47"/>
                    <a:pt x="1308" y="30"/>
                  </a:cubicBezTo>
                  <a:cubicBezTo>
                    <a:pt x="1308" y="14"/>
                    <a:pt x="1294" y="0"/>
                    <a:pt x="1278" y="0"/>
                  </a:cubicBezTo>
                  <a:cubicBezTo>
                    <a:pt x="992" y="0"/>
                    <a:pt x="992" y="0"/>
                    <a:pt x="992" y="0"/>
                  </a:cubicBezTo>
                  <a:cubicBezTo>
                    <a:pt x="938" y="0"/>
                    <a:pt x="890" y="34"/>
                    <a:pt x="872" y="85"/>
                  </a:cubicBezTo>
                  <a:cubicBezTo>
                    <a:pt x="545" y="1026"/>
                    <a:pt x="545" y="1026"/>
                    <a:pt x="545" y="1026"/>
                  </a:cubicBezTo>
                  <a:cubicBezTo>
                    <a:pt x="368" y="540"/>
                    <a:pt x="368" y="540"/>
                    <a:pt x="368" y="540"/>
                  </a:cubicBezTo>
                  <a:cubicBezTo>
                    <a:pt x="349" y="490"/>
                    <a:pt x="301" y="457"/>
                    <a:pt x="248" y="457"/>
                  </a:cubicBezTo>
                  <a:cubicBezTo>
                    <a:pt x="30" y="457"/>
                    <a:pt x="30" y="457"/>
                    <a:pt x="30" y="457"/>
                  </a:cubicBezTo>
                  <a:cubicBezTo>
                    <a:pt x="13" y="457"/>
                    <a:pt x="0" y="470"/>
                    <a:pt x="0" y="487"/>
                  </a:cubicBezTo>
                  <a:cubicBezTo>
                    <a:pt x="0" y="681"/>
                    <a:pt x="0" y="681"/>
                    <a:pt x="0" y="681"/>
                  </a:cubicBezTo>
                  <a:cubicBezTo>
                    <a:pt x="0" y="697"/>
                    <a:pt x="13" y="711"/>
                    <a:pt x="30" y="711"/>
                  </a:cubicBezTo>
                  <a:cubicBezTo>
                    <a:pt x="159" y="711"/>
                    <a:pt x="159" y="711"/>
                    <a:pt x="159" y="711"/>
                  </a:cubicBezTo>
                  <a:cubicBezTo>
                    <a:pt x="244" y="942"/>
                    <a:pt x="244" y="942"/>
                    <a:pt x="244" y="942"/>
                  </a:cubicBezTo>
                  <a:cubicBezTo>
                    <a:pt x="249" y="958"/>
                    <a:pt x="267" y="966"/>
                    <a:pt x="282" y="960"/>
                  </a:cubicBezTo>
                  <a:cubicBezTo>
                    <a:pt x="298" y="955"/>
                    <a:pt x="306" y="937"/>
                    <a:pt x="300" y="9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244;p65">
              <a:extLst>
                <a:ext uri="{FF2B5EF4-FFF2-40B4-BE49-F238E27FC236}">
                  <a16:creationId xmlns:a16="http://schemas.microsoft.com/office/drawing/2014/main" id="{7E5CFAD7-150D-020D-D8A8-6FD8CF6AF0C6}"/>
                </a:ext>
              </a:extLst>
            </p:cNvPr>
            <p:cNvSpPr/>
            <p:nvPr/>
          </p:nvSpPr>
          <p:spPr>
            <a:xfrm>
              <a:off x="6178550" y="2792413"/>
              <a:ext cx="482599" cy="419100"/>
            </a:xfrm>
            <a:custGeom>
              <a:avLst/>
              <a:gdLst/>
              <a:ahLst/>
              <a:cxnLst/>
              <a:rect l="l" t="t" r="r" b="b"/>
              <a:pathLst>
                <a:path w="1762" h="1531" extrusionOk="0">
                  <a:moveTo>
                    <a:pt x="1732" y="0"/>
                  </a:moveTo>
                  <a:cubicBezTo>
                    <a:pt x="1132" y="0"/>
                    <a:pt x="1132" y="0"/>
                    <a:pt x="1132" y="0"/>
                  </a:cubicBezTo>
                  <a:cubicBezTo>
                    <a:pt x="1116" y="0"/>
                    <a:pt x="1102" y="14"/>
                    <a:pt x="1102" y="30"/>
                  </a:cubicBezTo>
                  <a:cubicBezTo>
                    <a:pt x="1102" y="47"/>
                    <a:pt x="1116" y="60"/>
                    <a:pt x="1132" y="60"/>
                  </a:cubicBezTo>
                  <a:cubicBezTo>
                    <a:pt x="1702" y="60"/>
                    <a:pt x="1702" y="60"/>
                    <a:pt x="1702" y="60"/>
                  </a:cubicBezTo>
                  <a:cubicBezTo>
                    <a:pt x="1702" y="194"/>
                    <a:pt x="1702" y="194"/>
                    <a:pt x="1702" y="194"/>
                  </a:cubicBezTo>
                  <a:cubicBezTo>
                    <a:pt x="775" y="194"/>
                    <a:pt x="775" y="194"/>
                    <a:pt x="775" y="194"/>
                  </a:cubicBezTo>
                  <a:cubicBezTo>
                    <a:pt x="762" y="194"/>
                    <a:pt x="751" y="202"/>
                    <a:pt x="746" y="214"/>
                  </a:cubicBezTo>
                  <a:cubicBezTo>
                    <a:pt x="325" y="1426"/>
                    <a:pt x="325" y="1426"/>
                    <a:pt x="325" y="1426"/>
                  </a:cubicBezTo>
                  <a:cubicBezTo>
                    <a:pt x="315" y="1453"/>
                    <a:pt x="290" y="1471"/>
                    <a:pt x="262" y="1471"/>
                  </a:cubicBezTo>
                  <a:cubicBezTo>
                    <a:pt x="261" y="1471"/>
                    <a:pt x="261" y="1471"/>
                    <a:pt x="261" y="1471"/>
                  </a:cubicBezTo>
                  <a:cubicBezTo>
                    <a:pt x="233" y="1471"/>
                    <a:pt x="208" y="1453"/>
                    <a:pt x="198" y="1427"/>
                  </a:cubicBezTo>
                  <a:cubicBezTo>
                    <a:pt x="62" y="1054"/>
                    <a:pt x="62" y="1054"/>
                    <a:pt x="62" y="1054"/>
                  </a:cubicBezTo>
                  <a:cubicBezTo>
                    <a:pt x="57" y="1038"/>
                    <a:pt x="39" y="1030"/>
                    <a:pt x="24" y="1036"/>
                  </a:cubicBezTo>
                  <a:cubicBezTo>
                    <a:pt x="8" y="1041"/>
                    <a:pt x="0" y="1059"/>
                    <a:pt x="6" y="1074"/>
                  </a:cubicBezTo>
                  <a:cubicBezTo>
                    <a:pt x="142" y="1448"/>
                    <a:pt x="142" y="1448"/>
                    <a:pt x="142" y="1448"/>
                  </a:cubicBezTo>
                  <a:cubicBezTo>
                    <a:pt x="160" y="1497"/>
                    <a:pt x="208" y="1531"/>
                    <a:pt x="261" y="1531"/>
                  </a:cubicBezTo>
                  <a:cubicBezTo>
                    <a:pt x="262" y="1531"/>
                    <a:pt x="262" y="1531"/>
                    <a:pt x="262" y="1531"/>
                  </a:cubicBezTo>
                  <a:cubicBezTo>
                    <a:pt x="316" y="1531"/>
                    <a:pt x="364" y="1496"/>
                    <a:pt x="381" y="1446"/>
                  </a:cubicBezTo>
                  <a:cubicBezTo>
                    <a:pt x="796" y="254"/>
                    <a:pt x="796" y="254"/>
                    <a:pt x="796" y="254"/>
                  </a:cubicBezTo>
                  <a:cubicBezTo>
                    <a:pt x="1732" y="254"/>
                    <a:pt x="1732" y="254"/>
                    <a:pt x="1732" y="254"/>
                  </a:cubicBezTo>
                  <a:cubicBezTo>
                    <a:pt x="1749" y="254"/>
                    <a:pt x="1762" y="241"/>
                    <a:pt x="1762" y="224"/>
                  </a:cubicBezTo>
                  <a:cubicBezTo>
                    <a:pt x="1762" y="30"/>
                    <a:pt x="1762" y="30"/>
                    <a:pt x="1762" y="30"/>
                  </a:cubicBezTo>
                  <a:cubicBezTo>
                    <a:pt x="1762" y="14"/>
                    <a:pt x="1749" y="0"/>
                    <a:pt x="1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245;p65">
              <a:extLst>
                <a:ext uri="{FF2B5EF4-FFF2-40B4-BE49-F238E27FC236}">
                  <a16:creationId xmlns:a16="http://schemas.microsoft.com/office/drawing/2014/main" id="{6202BC54-25DD-8C39-58CD-77AA29635D57}"/>
                </a:ext>
              </a:extLst>
            </p:cNvPr>
            <p:cNvSpPr/>
            <p:nvPr/>
          </p:nvSpPr>
          <p:spPr>
            <a:xfrm>
              <a:off x="6405563" y="2908301"/>
              <a:ext cx="239712" cy="303211"/>
            </a:xfrm>
            <a:custGeom>
              <a:avLst/>
              <a:gdLst/>
              <a:ahLst/>
              <a:cxnLst/>
              <a:rect l="l" t="t" r="r" b="b"/>
              <a:pathLst>
                <a:path w="871" h="1111" extrusionOk="0">
                  <a:moveTo>
                    <a:pt x="865" y="15"/>
                  </a:moveTo>
                  <a:cubicBezTo>
                    <a:pt x="860" y="6"/>
                    <a:pt x="850" y="0"/>
                    <a:pt x="839" y="0"/>
                  </a:cubicBezTo>
                  <a:cubicBezTo>
                    <a:pt x="603" y="0"/>
                    <a:pt x="603" y="0"/>
                    <a:pt x="603" y="0"/>
                  </a:cubicBezTo>
                  <a:cubicBezTo>
                    <a:pt x="592" y="0"/>
                    <a:pt x="582" y="6"/>
                    <a:pt x="577" y="16"/>
                  </a:cubicBezTo>
                  <a:cubicBezTo>
                    <a:pt x="435" y="276"/>
                    <a:pt x="435" y="276"/>
                    <a:pt x="435" y="276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89" y="6"/>
                    <a:pt x="278" y="0"/>
                    <a:pt x="267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1" y="0"/>
                    <a:pt x="11" y="6"/>
                    <a:pt x="6" y="15"/>
                  </a:cubicBezTo>
                  <a:cubicBezTo>
                    <a:pt x="0" y="24"/>
                    <a:pt x="0" y="35"/>
                    <a:pt x="5" y="45"/>
                  </a:cubicBezTo>
                  <a:cubicBezTo>
                    <a:pt x="116" y="248"/>
                    <a:pt x="116" y="248"/>
                    <a:pt x="116" y="248"/>
                  </a:cubicBezTo>
                  <a:cubicBezTo>
                    <a:pt x="124" y="263"/>
                    <a:pt x="142" y="268"/>
                    <a:pt x="157" y="260"/>
                  </a:cubicBezTo>
                  <a:cubicBezTo>
                    <a:pt x="171" y="253"/>
                    <a:pt x="176" y="234"/>
                    <a:pt x="169" y="22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409" y="353"/>
                    <a:pt x="409" y="353"/>
                    <a:pt x="409" y="353"/>
                  </a:cubicBezTo>
                  <a:cubicBezTo>
                    <a:pt x="414" y="363"/>
                    <a:pt x="424" y="369"/>
                    <a:pt x="435" y="369"/>
                  </a:cubicBezTo>
                  <a:cubicBezTo>
                    <a:pt x="446" y="369"/>
                    <a:pt x="456" y="363"/>
                    <a:pt x="462" y="353"/>
                  </a:cubicBezTo>
                  <a:cubicBezTo>
                    <a:pt x="621" y="60"/>
                    <a:pt x="621" y="60"/>
                    <a:pt x="621" y="60"/>
                  </a:cubicBezTo>
                  <a:cubicBezTo>
                    <a:pt x="789" y="60"/>
                    <a:pt x="789" y="60"/>
                    <a:pt x="789" y="60"/>
                  </a:cubicBezTo>
                  <a:cubicBezTo>
                    <a:pt x="527" y="541"/>
                    <a:pt x="527" y="541"/>
                    <a:pt x="527" y="541"/>
                  </a:cubicBezTo>
                  <a:cubicBezTo>
                    <a:pt x="522" y="550"/>
                    <a:pt x="522" y="561"/>
                    <a:pt x="527" y="570"/>
                  </a:cubicBezTo>
                  <a:cubicBezTo>
                    <a:pt x="789" y="1051"/>
                    <a:pt x="789" y="1051"/>
                    <a:pt x="789" y="1051"/>
                  </a:cubicBezTo>
                  <a:cubicBezTo>
                    <a:pt x="621" y="1051"/>
                    <a:pt x="621" y="1051"/>
                    <a:pt x="621" y="1051"/>
                  </a:cubicBezTo>
                  <a:cubicBezTo>
                    <a:pt x="462" y="758"/>
                    <a:pt x="462" y="758"/>
                    <a:pt x="462" y="758"/>
                  </a:cubicBezTo>
                  <a:cubicBezTo>
                    <a:pt x="456" y="749"/>
                    <a:pt x="446" y="743"/>
                    <a:pt x="435" y="743"/>
                  </a:cubicBezTo>
                  <a:cubicBezTo>
                    <a:pt x="424" y="743"/>
                    <a:pt x="414" y="749"/>
                    <a:pt x="409" y="758"/>
                  </a:cubicBezTo>
                  <a:cubicBezTo>
                    <a:pt x="250" y="1051"/>
                    <a:pt x="250" y="1051"/>
                    <a:pt x="250" y="1051"/>
                  </a:cubicBezTo>
                  <a:cubicBezTo>
                    <a:pt x="82" y="1051"/>
                    <a:pt x="82" y="1051"/>
                    <a:pt x="82" y="1051"/>
                  </a:cubicBezTo>
                  <a:cubicBezTo>
                    <a:pt x="344" y="570"/>
                    <a:pt x="344" y="570"/>
                    <a:pt x="344" y="570"/>
                  </a:cubicBezTo>
                  <a:cubicBezTo>
                    <a:pt x="349" y="561"/>
                    <a:pt x="349" y="550"/>
                    <a:pt x="344" y="541"/>
                  </a:cubicBezTo>
                  <a:cubicBezTo>
                    <a:pt x="236" y="343"/>
                    <a:pt x="236" y="343"/>
                    <a:pt x="236" y="343"/>
                  </a:cubicBezTo>
                  <a:cubicBezTo>
                    <a:pt x="228" y="328"/>
                    <a:pt x="209" y="323"/>
                    <a:pt x="195" y="331"/>
                  </a:cubicBezTo>
                  <a:cubicBezTo>
                    <a:pt x="180" y="339"/>
                    <a:pt x="175" y="357"/>
                    <a:pt x="183" y="372"/>
                  </a:cubicBezTo>
                  <a:cubicBezTo>
                    <a:pt x="283" y="556"/>
                    <a:pt x="283" y="556"/>
                    <a:pt x="283" y="556"/>
                  </a:cubicBezTo>
                  <a:cubicBezTo>
                    <a:pt x="5" y="1067"/>
                    <a:pt x="5" y="1067"/>
                    <a:pt x="5" y="1067"/>
                  </a:cubicBezTo>
                  <a:cubicBezTo>
                    <a:pt x="0" y="1076"/>
                    <a:pt x="0" y="1087"/>
                    <a:pt x="6" y="1096"/>
                  </a:cubicBezTo>
                  <a:cubicBezTo>
                    <a:pt x="11" y="1105"/>
                    <a:pt x="21" y="1111"/>
                    <a:pt x="31" y="1111"/>
                  </a:cubicBezTo>
                  <a:cubicBezTo>
                    <a:pt x="267" y="1111"/>
                    <a:pt x="267" y="1111"/>
                    <a:pt x="267" y="1111"/>
                  </a:cubicBezTo>
                  <a:cubicBezTo>
                    <a:pt x="278" y="1111"/>
                    <a:pt x="289" y="1105"/>
                    <a:pt x="294" y="1095"/>
                  </a:cubicBezTo>
                  <a:cubicBezTo>
                    <a:pt x="435" y="835"/>
                    <a:pt x="435" y="835"/>
                    <a:pt x="435" y="835"/>
                  </a:cubicBezTo>
                  <a:cubicBezTo>
                    <a:pt x="577" y="1095"/>
                    <a:pt x="577" y="1095"/>
                    <a:pt x="577" y="1095"/>
                  </a:cubicBezTo>
                  <a:cubicBezTo>
                    <a:pt x="582" y="1105"/>
                    <a:pt x="592" y="1111"/>
                    <a:pt x="603" y="1111"/>
                  </a:cubicBezTo>
                  <a:cubicBezTo>
                    <a:pt x="839" y="1111"/>
                    <a:pt x="839" y="1111"/>
                    <a:pt x="839" y="1111"/>
                  </a:cubicBezTo>
                  <a:cubicBezTo>
                    <a:pt x="850" y="1111"/>
                    <a:pt x="860" y="1105"/>
                    <a:pt x="865" y="1096"/>
                  </a:cubicBezTo>
                  <a:cubicBezTo>
                    <a:pt x="871" y="1087"/>
                    <a:pt x="871" y="1076"/>
                    <a:pt x="866" y="1067"/>
                  </a:cubicBezTo>
                  <a:cubicBezTo>
                    <a:pt x="588" y="556"/>
                    <a:pt x="588" y="556"/>
                    <a:pt x="588" y="556"/>
                  </a:cubicBezTo>
                  <a:cubicBezTo>
                    <a:pt x="866" y="45"/>
                    <a:pt x="866" y="45"/>
                    <a:pt x="866" y="45"/>
                  </a:cubicBezTo>
                  <a:cubicBezTo>
                    <a:pt x="871" y="35"/>
                    <a:pt x="871" y="24"/>
                    <a:pt x="865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246;p65">
              <a:extLst>
                <a:ext uri="{FF2B5EF4-FFF2-40B4-BE49-F238E27FC236}">
                  <a16:creationId xmlns:a16="http://schemas.microsoft.com/office/drawing/2014/main" id="{18D0907B-76C7-19FA-D12F-A75D6AF46CF4}"/>
                </a:ext>
              </a:extLst>
            </p:cNvPr>
            <p:cNvSpPr/>
            <p:nvPr/>
          </p:nvSpPr>
          <p:spPr>
            <a:xfrm>
              <a:off x="6197600" y="2811463"/>
              <a:ext cx="69850" cy="90487"/>
            </a:xfrm>
            <a:custGeom>
              <a:avLst/>
              <a:gdLst/>
              <a:ahLst/>
              <a:cxnLst/>
              <a:rect l="l" t="t" r="r" b="b"/>
              <a:pathLst>
                <a:path w="254" h="335" extrusionOk="0">
                  <a:moveTo>
                    <a:pt x="30" y="335"/>
                  </a:moveTo>
                  <a:cubicBezTo>
                    <a:pt x="46" y="335"/>
                    <a:pt x="60" y="321"/>
                    <a:pt x="60" y="305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60" y="130"/>
                    <a:pt x="90" y="100"/>
                    <a:pt x="127" y="100"/>
                  </a:cubicBezTo>
                  <a:cubicBezTo>
                    <a:pt x="164" y="100"/>
                    <a:pt x="194" y="130"/>
                    <a:pt x="194" y="167"/>
                  </a:cubicBezTo>
                  <a:cubicBezTo>
                    <a:pt x="194" y="305"/>
                    <a:pt x="194" y="305"/>
                    <a:pt x="194" y="305"/>
                  </a:cubicBezTo>
                  <a:cubicBezTo>
                    <a:pt x="194" y="321"/>
                    <a:pt x="207" y="335"/>
                    <a:pt x="224" y="335"/>
                  </a:cubicBezTo>
                  <a:cubicBezTo>
                    <a:pt x="240" y="335"/>
                    <a:pt x="254" y="321"/>
                    <a:pt x="254" y="305"/>
                  </a:cubicBezTo>
                  <a:cubicBezTo>
                    <a:pt x="254" y="167"/>
                    <a:pt x="254" y="167"/>
                    <a:pt x="254" y="167"/>
                  </a:cubicBezTo>
                  <a:cubicBezTo>
                    <a:pt x="254" y="97"/>
                    <a:pt x="197" y="40"/>
                    <a:pt x="127" y="40"/>
                  </a:cubicBezTo>
                  <a:cubicBezTo>
                    <a:pt x="102" y="40"/>
                    <a:pt x="79" y="47"/>
                    <a:pt x="60" y="59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21"/>
                    <a:pt x="13" y="335"/>
                    <a:pt x="30" y="3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5640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687618" y="1871836"/>
            <a:ext cx="4730982" cy="14228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Merci pour votre attention </a:t>
            </a:r>
            <a:endParaRPr sz="3200" dirty="0"/>
          </a:p>
        </p:txBody>
      </p:sp>
      <p:grpSp>
        <p:nvGrpSpPr>
          <p:cNvPr id="272" name="Google Shape;272;p34"/>
          <p:cNvGrpSpPr/>
          <p:nvPr/>
        </p:nvGrpSpPr>
        <p:grpSpPr>
          <a:xfrm>
            <a:off x="7999636" y="290069"/>
            <a:ext cx="752478" cy="915900"/>
            <a:chOff x="4738629" y="829920"/>
            <a:chExt cx="4595058" cy="4588322"/>
          </a:xfrm>
        </p:grpSpPr>
        <p:sp>
          <p:nvSpPr>
            <p:cNvPr id="273" name="Google Shape;273;p34"/>
            <p:cNvSpPr/>
            <p:nvPr/>
          </p:nvSpPr>
          <p:spPr>
            <a:xfrm>
              <a:off x="6344326" y="1267450"/>
              <a:ext cx="1968147" cy="278800"/>
            </a:xfrm>
            <a:custGeom>
              <a:avLst/>
              <a:gdLst/>
              <a:ahLst/>
              <a:cxnLst/>
              <a:rect l="l" t="t" r="r" b="b"/>
              <a:pathLst>
                <a:path w="275" h="39" extrusionOk="0">
                  <a:moveTo>
                    <a:pt x="121" y="0"/>
                  </a:moveTo>
                  <a:cubicBezTo>
                    <a:pt x="119" y="0"/>
                    <a:pt x="118" y="1"/>
                    <a:pt x="116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8"/>
                    <a:pt x="113" y="8"/>
                    <a:pt x="114" y="8"/>
                  </a:cubicBezTo>
                  <a:cubicBezTo>
                    <a:pt x="115" y="8"/>
                    <a:pt x="115" y="8"/>
                    <a:pt x="116" y="7"/>
                  </a:cubicBezTo>
                  <a:cubicBezTo>
                    <a:pt x="116" y="7"/>
                    <a:pt x="116" y="6"/>
                    <a:pt x="116" y="6"/>
                  </a:cubicBezTo>
                  <a:cubicBezTo>
                    <a:pt x="117" y="5"/>
                    <a:pt x="117" y="5"/>
                    <a:pt x="118" y="4"/>
                  </a:cubicBezTo>
                  <a:cubicBezTo>
                    <a:pt x="119" y="3"/>
                    <a:pt x="120" y="3"/>
                    <a:pt x="121" y="3"/>
                  </a:cubicBezTo>
                  <a:cubicBezTo>
                    <a:pt x="123" y="3"/>
                    <a:pt x="124" y="4"/>
                    <a:pt x="124" y="6"/>
                  </a:cubicBezTo>
                  <a:cubicBezTo>
                    <a:pt x="124" y="8"/>
                    <a:pt x="121" y="11"/>
                    <a:pt x="114" y="14"/>
                  </a:cubicBezTo>
                  <a:cubicBezTo>
                    <a:pt x="112" y="15"/>
                    <a:pt x="111" y="16"/>
                    <a:pt x="111" y="16"/>
                  </a:cubicBezTo>
                  <a:cubicBezTo>
                    <a:pt x="110" y="16"/>
                    <a:pt x="110" y="17"/>
                    <a:pt x="110" y="17"/>
                  </a:cubicBezTo>
                  <a:cubicBezTo>
                    <a:pt x="110" y="18"/>
                    <a:pt x="110" y="19"/>
                    <a:pt x="111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8" y="15"/>
                    <a:pt x="120" y="14"/>
                    <a:pt x="121" y="13"/>
                  </a:cubicBezTo>
                  <a:cubicBezTo>
                    <a:pt x="123" y="12"/>
                    <a:pt x="125" y="11"/>
                    <a:pt x="125" y="10"/>
                  </a:cubicBezTo>
                  <a:cubicBezTo>
                    <a:pt x="127" y="9"/>
                    <a:pt x="127" y="7"/>
                    <a:pt x="127" y="6"/>
                  </a:cubicBezTo>
                  <a:cubicBezTo>
                    <a:pt x="127" y="4"/>
                    <a:pt x="127" y="3"/>
                    <a:pt x="125" y="2"/>
                  </a:cubicBezTo>
                  <a:cubicBezTo>
                    <a:pt x="124" y="1"/>
                    <a:pt x="123" y="0"/>
                    <a:pt x="121" y="0"/>
                  </a:cubicBezTo>
                  <a:moveTo>
                    <a:pt x="235" y="7"/>
                  </a:moveTo>
                  <a:cubicBezTo>
                    <a:pt x="235" y="7"/>
                    <a:pt x="234" y="7"/>
                    <a:pt x="234" y="8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3" y="16"/>
                    <a:pt x="222" y="16"/>
                    <a:pt x="222" y="17"/>
                  </a:cubicBezTo>
                  <a:cubicBezTo>
                    <a:pt x="222" y="18"/>
                    <a:pt x="223" y="19"/>
                    <a:pt x="224" y="19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1" y="20"/>
                    <a:pt x="230" y="21"/>
                    <a:pt x="230" y="23"/>
                  </a:cubicBezTo>
                  <a:cubicBezTo>
                    <a:pt x="229" y="25"/>
                    <a:pt x="229" y="26"/>
                    <a:pt x="229" y="26"/>
                  </a:cubicBezTo>
                  <a:cubicBezTo>
                    <a:pt x="229" y="27"/>
                    <a:pt x="230" y="28"/>
                    <a:pt x="231" y="28"/>
                  </a:cubicBezTo>
                  <a:cubicBezTo>
                    <a:pt x="231" y="28"/>
                    <a:pt x="232" y="27"/>
                    <a:pt x="232" y="27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42" y="19"/>
                    <a:pt x="242" y="19"/>
                    <a:pt x="242" y="19"/>
                  </a:cubicBezTo>
                  <a:cubicBezTo>
                    <a:pt x="243" y="19"/>
                    <a:pt x="243" y="18"/>
                    <a:pt x="243" y="17"/>
                  </a:cubicBezTo>
                  <a:cubicBezTo>
                    <a:pt x="243" y="16"/>
                    <a:pt x="243" y="16"/>
                    <a:pt x="242" y="16"/>
                  </a:cubicBezTo>
                  <a:cubicBezTo>
                    <a:pt x="235" y="16"/>
                    <a:pt x="235" y="16"/>
                    <a:pt x="235" y="16"/>
                  </a:cubicBezTo>
                  <a:cubicBezTo>
                    <a:pt x="235" y="15"/>
                    <a:pt x="236" y="13"/>
                    <a:pt x="236" y="12"/>
                  </a:cubicBezTo>
                  <a:cubicBezTo>
                    <a:pt x="237" y="10"/>
                    <a:pt x="237" y="9"/>
                    <a:pt x="237" y="8"/>
                  </a:cubicBezTo>
                  <a:cubicBezTo>
                    <a:pt x="237" y="7"/>
                    <a:pt x="236" y="7"/>
                    <a:pt x="235" y="7"/>
                  </a:cubicBezTo>
                  <a:moveTo>
                    <a:pt x="149" y="7"/>
                  </a:moveTo>
                  <a:cubicBezTo>
                    <a:pt x="149" y="7"/>
                    <a:pt x="148" y="7"/>
                    <a:pt x="148" y="8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7" y="16"/>
                    <a:pt x="137" y="16"/>
                    <a:pt x="137" y="17"/>
                  </a:cubicBezTo>
                  <a:cubicBezTo>
                    <a:pt x="137" y="18"/>
                    <a:pt x="137" y="19"/>
                    <a:pt x="138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20"/>
                    <a:pt x="144" y="21"/>
                    <a:pt x="144" y="23"/>
                  </a:cubicBezTo>
                  <a:cubicBezTo>
                    <a:pt x="143" y="25"/>
                    <a:pt x="143" y="26"/>
                    <a:pt x="143" y="26"/>
                  </a:cubicBezTo>
                  <a:cubicBezTo>
                    <a:pt x="143" y="27"/>
                    <a:pt x="144" y="28"/>
                    <a:pt x="145" y="28"/>
                  </a:cubicBezTo>
                  <a:cubicBezTo>
                    <a:pt x="145" y="28"/>
                    <a:pt x="146" y="27"/>
                    <a:pt x="146" y="27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7" y="19"/>
                    <a:pt x="158" y="18"/>
                    <a:pt x="158" y="17"/>
                  </a:cubicBezTo>
                  <a:cubicBezTo>
                    <a:pt x="158" y="16"/>
                    <a:pt x="157" y="16"/>
                    <a:pt x="156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5"/>
                    <a:pt x="150" y="13"/>
                    <a:pt x="150" y="12"/>
                  </a:cubicBezTo>
                  <a:cubicBezTo>
                    <a:pt x="151" y="10"/>
                    <a:pt x="151" y="9"/>
                    <a:pt x="151" y="8"/>
                  </a:cubicBezTo>
                  <a:cubicBezTo>
                    <a:pt x="151" y="7"/>
                    <a:pt x="150" y="7"/>
                    <a:pt x="149" y="7"/>
                  </a:cubicBezTo>
                  <a:moveTo>
                    <a:pt x="268" y="9"/>
                  </a:moveTo>
                  <a:cubicBezTo>
                    <a:pt x="265" y="9"/>
                    <a:pt x="262" y="10"/>
                    <a:pt x="259" y="13"/>
                  </a:cubicBezTo>
                  <a:cubicBezTo>
                    <a:pt x="256" y="16"/>
                    <a:pt x="255" y="19"/>
                    <a:pt x="255" y="22"/>
                  </a:cubicBezTo>
                  <a:cubicBezTo>
                    <a:pt x="255" y="24"/>
                    <a:pt x="256" y="26"/>
                    <a:pt x="257" y="28"/>
                  </a:cubicBezTo>
                  <a:cubicBezTo>
                    <a:pt x="259" y="29"/>
                    <a:pt x="261" y="30"/>
                    <a:pt x="263" y="30"/>
                  </a:cubicBezTo>
                  <a:cubicBezTo>
                    <a:pt x="265" y="30"/>
                    <a:pt x="266" y="30"/>
                    <a:pt x="268" y="29"/>
                  </a:cubicBezTo>
                  <a:cubicBezTo>
                    <a:pt x="269" y="29"/>
                    <a:pt x="270" y="28"/>
                    <a:pt x="271" y="27"/>
                  </a:cubicBezTo>
                  <a:cubicBezTo>
                    <a:pt x="272" y="27"/>
                    <a:pt x="272" y="26"/>
                    <a:pt x="272" y="26"/>
                  </a:cubicBezTo>
                  <a:cubicBezTo>
                    <a:pt x="272" y="26"/>
                    <a:pt x="272" y="25"/>
                    <a:pt x="271" y="25"/>
                  </a:cubicBezTo>
                  <a:cubicBezTo>
                    <a:pt x="271" y="25"/>
                    <a:pt x="271" y="24"/>
                    <a:pt x="270" y="24"/>
                  </a:cubicBezTo>
                  <a:cubicBezTo>
                    <a:pt x="270" y="24"/>
                    <a:pt x="269" y="25"/>
                    <a:pt x="268" y="26"/>
                  </a:cubicBezTo>
                  <a:cubicBezTo>
                    <a:pt x="266" y="27"/>
                    <a:pt x="265" y="27"/>
                    <a:pt x="263" y="27"/>
                  </a:cubicBezTo>
                  <a:cubicBezTo>
                    <a:pt x="262" y="27"/>
                    <a:pt x="260" y="27"/>
                    <a:pt x="259" y="26"/>
                  </a:cubicBezTo>
                  <a:cubicBezTo>
                    <a:pt x="258" y="25"/>
                    <a:pt x="258" y="23"/>
                    <a:pt x="258" y="22"/>
                  </a:cubicBezTo>
                  <a:cubicBezTo>
                    <a:pt x="258" y="19"/>
                    <a:pt x="259" y="17"/>
                    <a:pt x="261" y="15"/>
                  </a:cubicBezTo>
                  <a:cubicBezTo>
                    <a:pt x="263" y="13"/>
                    <a:pt x="266" y="12"/>
                    <a:pt x="268" y="12"/>
                  </a:cubicBezTo>
                  <a:cubicBezTo>
                    <a:pt x="270" y="12"/>
                    <a:pt x="271" y="12"/>
                    <a:pt x="272" y="13"/>
                  </a:cubicBezTo>
                  <a:cubicBezTo>
                    <a:pt x="273" y="14"/>
                    <a:pt x="274" y="15"/>
                    <a:pt x="274" y="15"/>
                  </a:cubicBezTo>
                  <a:cubicBezTo>
                    <a:pt x="274" y="15"/>
                    <a:pt x="275" y="15"/>
                    <a:pt x="275" y="14"/>
                  </a:cubicBezTo>
                  <a:cubicBezTo>
                    <a:pt x="275" y="14"/>
                    <a:pt x="275" y="14"/>
                    <a:pt x="275" y="13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74" y="10"/>
                    <a:pt x="271" y="9"/>
                    <a:pt x="268" y="9"/>
                  </a:cubicBezTo>
                  <a:moveTo>
                    <a:pt x="210" y="9"/>
                  </a:moveTo>
                  <a:cubicBezTo>
                    <a:pt x="210" y="9"/>
                    <a:pt x="210" y="9"/>
                    <a:pt x="209" y="9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196" y="9"/>
                    <a:pt x="196" y="9"/>
                    <a:pt x="195" y="9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10"/>
                    <a:pt x="194" y="10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0" y="27"/>
                    <a:pt x="190" y="27"/>
                    <a:pt x="190" y="27"/>
                  </a:cubicBezTo>
                  <a:cubicBezTo>
                    <a:pt x="189" y="28"/>
                    <a:pt x="189" y="28"/>
                    <a:pt x="189" y="29"/>
                  </a:cubicBezTo>
                  <a:cubicBezTo>
                    <a:pt x="189" y="29"/>
                    <a:pt x="189" y="29"/>
                    <a:pt x="190" y="30"/>
                  </a:cubicBezTo>
                  <a:cubicBezTo>
                    <a:pt x="190" y="30"/>
                    <a:pt x="190" y="30"/>
                    <a:pt x="191" y="30"/>
                  </a:cubicBezTo>
                  <a:cubicBezTo>
                    <a:pt x="191" y="30"/>
                    <a:pt x="191" y="30"/>
                    <a:pt x="192" y="30"/>
                  </a:cubicBezTo>
                  <a:cubicBezTo>
                    <a:pt x="200" y="22"/>
                    <a:pt x="200" y="22"/>
                    <a:pt x="200" y="22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5" y="30"/>
                    <a:pt x="205" y="30"/>
                    <a:pt x="206" y="30"/>
                  </a:cubicBezTo>
                  <a:cubicBezTo>
                    <a:pt x="206" y="30"/>
                    <a:pt x="206" y="30"/>
                    <a:pt x="207" y="30"/>
                  </a:cubicBezTo>
                  <a:cubicBezTo>
                    <a:pt x="207" y="29"/>
                    <a:pt x="207" y="29"/>
                    <a:pt x="207" y="29"/>
                  </a:cubicBezTo>
                  <a:cubicBezTo>
                    <a:pt x="207" y="28"/>
                    <a:pt x="207" y="28"/>
                    <a:pt x="207" y="2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2" y="11"/>
                    <a:pt x="212" y="11"/>
                    <a:pt x="212" y="11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9"/>
                    <a:pt x="211" y="9"/>
                    <a:pt x="210" y="9"/>
                  </a:cubicBezTo>
                  <a:moveTo>
                    <a:pt x="108" y="9"/>
                  </a:moveTo>
                  <a:cubicBezTo>
                    <a:pt x="108" y="9"/>
                    <a:pt x="107" y="9"/>
                    <a:pt x="107" y="9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9"/>
                    <a:pt x="92" y="9"/>
                    <a:pt x="92" y="9"/>
                  </a:cubicBezTo>
                  <a:cubicBezTo>
                    <a:pt x="92" y="10"/>
                    <a:pt x="91" y="10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8"/>
                    <a:pt x="87" y="28"/>
                    <a:pt x="87" y="29"/>
                  </a:cubicBezTo>
                  <a:cubicBezTo>
                    <a:pt x="87" y="29"/>
                    <a:pt x="87" y="29"/>
                    <a:pt x="87" y="30"/>
                  </a:cubicBezTo>
                  <a:cubicBezTo>
                    <a:pt x="87" y="30"/>
                    <a:pt x="88" y="30"/>
                    <a:pt x="88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9"/>
                    <a:pt x="108" y="9"/>
                    <a:pt x="108" y="9"/>
                  </a:cubicBezTo>
                  <a:moveTo>
                    <a:pt x="80" y="9"/>
                  </a:moveTo>
                  <a:cubicBezTo>
                    <a:pt x="77" y="9"/>
                    <a:pt x="74" y="10"/>
                    <a:pt x="71" y="12"/>
                  </a:cubicBezTo>
                  <a:cubicBezTo>
                    <a:pt x="68" y="14"/>
                    <a:pt x="67" y="17"/>
                    <a:pt x="66" y="20"/>
                  </a:cubicBezTo>
                  <a:cubicBezTo>
                    <a:pt x="66" y="21"/>
                    <a:pt x="65" y="22"/>
                    <a:pt x="65" y="23"/>
                  </a:cubicBezTo>
                  <a:cubicBezTo>
                    <a:pt x="65" y="25"/>
                    <a:pt x="66" y="27"/>
                    <a:pt x="68" y="28"/>
                  </a:cubicBezTo>
                  <a:cubicBezTo>
                    <a:pt x="69" y="29"/>
                    <a:pt x="71" y="30"/>
                    <a:pt x="73" y="30"/>
                  </a:cubicBezTo>
                  <a:cubicBezTo>
                    <a:pt x="75" y="30"/>
                    <a:pt x="78" y="29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1" y="30"/>
                  </a:cubicBezTo>
                  <a:cubicBezTo>
                    <a:pt x="82" y="30"/>
                    <a:pt x="82" y="30"/>
                    <a:pt x="83" y="29"/>
                  </a:cubicBezTo>
                  <a:cubicBezTo>
                    <a:pt x="83" y="29"/>
                    <a:pt x="83" y="26"/>
                    <a:pt x="85" y="21"/>
                  </a:cubicBezTo>
                  <a:cubicBezTo>
                    <a:pt x="86" y="15"/>
                    <a:pt x="87" y="13"/>
                    <a:pt x="87" y="13"/>
                  </a:cubicBezTo>
                  <a:cubicBezTo>
                    <a:pt x="87" y="12"/>
                    <a:pt x="87" y="12"/>
                    <a:pt x="86" y="11"/>
                  </a:cubicBezTo>
                  <a:cubicBezTo>
                    <a:pt x="85" y="10"/>
                    <a:pt x="83" y="9"/>
                    <a:pt x="80" y="9"/>
                  </a:cubicBezTo>
                  <a:moveTo>
                    <a:pt x="19" y="9"/>
                  </a:moveTo>
                  <a:cubicBezTo>
                    <a:pt x="18" y="9"/>
                    <a:pt x="18" y="9"/>
                    <a:pt x="18" y="1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3"/>
                    <a:pt x="13" y="25"/>
                    <a:pt x="12" y="26"/>
                  </a:cubicBezTo>
                  <a:cubicBezTo>
                    <a:pt x="11" y="27"/>
                    <a:pt x="10" y="27"/>
                    <a:pt x="8" y="27"/>
                  </a:cubicBezTo>
                  <a:cubicBezTo>
                    <a:pt x="7" y="27"/>
                    <a:pt x="7" y="27"/>
                    <a:pt x="6" y="26"/>
                  </a:cubicBezTo>
                  <a:cubicBezTo>
                    <a:pt x="6" y="26"/>
                    <a:pt x="5" y="25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9"/>
                    <a:pt x="7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3"/>
                    <a:pt x="2" y="23"/>
                    <a:pt x="2" y="24"/>
                  </a:cubicBezTo>
                  <a:cubicBezTo>
                    <a:pt x="2" y="26"/>
                    <a:pt x="3" y="27"/>
                    <a:pt x="4" y="28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10" y="30"/>
                    <a:pt x="11" y="30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1" y="34"/>
                    <a:pt x="10" y="35"/>
                  </a:cubicBezTo>
                  <a:cubicBezTo>
                    <a:pt x="9" y="36"/>
                    <a:pt x="7" y="36"/>
                    <a:pt x="6" y="36"/>
                  </a:cubicBezTo>
                  <a:cubicBezTo>
                    <a:pt x="5" y="36"/>
                    <a:pt x="4" y="36"/>
                    <a:pt x="3" y="35"/>
                  </a:cubicBezTo>
                  <a:cubicBezTo>
                    <a:pt x="3" y="34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6"/>
                    <a:pt x="1" y="37"/>
                    <a:pt x="2" y="38"/>
                  </a:cubicBezTo>
                  <a:cubicBezTo>
                    <a:pt x="3" y="39"/>
                    <a:pt x="5" y="39"/>
                    <a:pt x="6" y="39"/>
                  </a:cubicBezTo>
                  <a:cubicBezTo>
                    <a:pt x="8" y="39"/>
                    <a:pt x="10" y="38"/>
                    <a:pt x="12" y="37"/>
                  </a:cubicBezTo>
                  <a:cubicBezTo>
                    <a:pt x="13" y="36"/>
                    <a:pt x="14" y="34"/>
                    <a:pt x="15" y="3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9"/>
                    <a:pt x="19" y="9"/>
                  </a:cubicBezTo>
                  <a:moveTo>
                    <a:pt x="53" y="13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4" y="15"/>
                    <a:pt x="34" y="16"/>
                    <a:pt x="3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3"/>
                    <a:pt x="54" y="13"/>
                    <a:pt x="53" y="13"/>
                  </a:cubicBezTo>
                  <a:moveTo>
                    <a:pt x="52" y="19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2" y="19"/>
                    <a:pt x="32" y="20"/>
                  </a:cubicBezTo>
                  <a:cubicBezTo>
                    <a:pt x="32" y="21"/>
                    <a:pt x="33" y="22"/>
                    <a:pt x="3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9"/>
                    <a:pt x="52" y="19"/>
                  </a:cubicBezTo>
                  <a:moveTo>
                    <a:pt x="73" y="27"/>
                  </a:moveTo>
                  <a:cubicBezTo>
                    <a:pt x="72" y="27"/>
                    <a:pt x="71" y="27"/>
                    <a:pt x="70" y="26"/>
                  </a:cubicBezTo>
                  <a:cubicBezTo>
                    <a:pt x="69" y="25"/>
                    <a:pt x="68" y="24"/>
                    <a:pt x="68" y="23"/>
                  </a:cubicBezTo>
                  <a:cubicBezTo>
                    <a:pt x="68" y="20"/>
                    <a:pt x="70" y="18"/>
                    <a:pt x="72" y="15"/>
                  </a:cubicBezTo>
                  <a:cubicBezTo>
                    <a:pt x="75" y="13"/>
                    <a:pt x="77" y="12"/>
                    <a:pt x="80" y="12"/>
                  </a:cubicBezTo>
                  <a:cubicBezTo>
                    <a:pt x="81" y="12"/>
                    <a:pt x="83" y="12"/>
                    <a:pt x="84" y="13"/>
                  </a:cubicBezTo>
                  <a:cubicBezTo>
                    <a:pt x="82" y="18"/>
                    <a:pt x="82" y="20"/>
                    <a:pt x="82" y="20"/>
                  </a:cubicBezTo>
                  <a:cubicBezTo>
                    <a:pt x="81" y="22"/>
                    <a:pt x="80" y="24"/>
                    <a:pt x="78" y="25"/>
                  </a:cubicBezTo>
                  <a:cubicBezTo>
                    <a:pt x="77" y="26"/>
                    <a:pt x="75" y="27"/>
                    <a:pt x="73" y="27"/>
                  </a:cubicBezTo>
                  <a:moveTo>
                    <a:pt x="175" y="27"/>
                  </a:moveTo>
                  <a:cubicBezTo>
                    <a:pt x="175" y="27"/>
                    <a:pt x="174" y="27"/>
                    <a:pt x="173" y="26"/>
                  </a:cubicBezTo>
                  <a:cubicBezTo>
                    <a:pt x="173" y="26"/>
                    <a:pt x="172" y="25"/>
                    <a:pt x="172" y="24"/>
                  </a:cubicBezTo>
                  <a:cubicBezTo>
                    <a:pt x="172" y="23"/>
                    <a:pt x="173" y="22"/>
                    <a:pt x="174" y="19"/>
                  </a:cubicBezTo>
                  <a:cubicBezTo>
                    <a:pt x="174" y="17"/>
                    <a:pt x="175" y="15"/>
                    <a:pt x="177" y="14"/>
                  </a:cubicBezTo>
                  <a:cubicBezTo>
                    <a:pt x="179" y="13"/>
                    <a:pt x="180" y="12"/>
                    <a:pt x="182" y="12"/>
                  </a:cubicBezTo>
                  <a:cubicBezTo>
                    <a:pt x="184" y="12"/>
                    <a:pt x="185" y="12"/>
                    <a:pt x="186" y="13"/>
                  </a:cubicBezTo>
                  <a:cubicBezTo>
                    <a:pt x="186" y="14"/>
                    <a:pt x="187" y="15"/>
                    <a:pt x="187" y="16"/>
                  </a:cubicBezTo>
                  <a:cubicBezTo>
                    <a:pt x="187" y="19"/>
                    <a:pt x="186" y="22"/>
                    <a:pt x="183" y="24"/>
                  </a:cubicBezTo>
                  <a:cubicBezTo>
                    <a:pt x="181" y="26"/>
                    <a:pt x="178" y="27"/>
                    <a:pt x="175" y="27"/>
                  </a:cubicBezTo>
                  <a:moveTo>
                    <a:pt x="177" y="0"/>
                  </a:moveTo>
                  <a:cubicBezTo>
                    <a:pt x="176" y="0"/>
                    <a:pt x="175" y="0"/>
                    <a:pt x="175" y="1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0" y="21"/>
                    <a:pt x="170" y="23"/>
                    <a:pt x="170" y="23"/>
                  </a:cubicBezTo>
                  <a:cubicBezTo>
                    <a:pt x="169" y="23"/>
                    <a:pt x="169" y="24"/>
                    <a:pt x="169" y="24"/>
                  </a:cubicBezTo>
                  <a:cubicBezTo>
                    <a:pt x="169" y="26"/>
                    <a:pt x="170" y="27"/>
                    <a:pt x="171" y="28"/>
                  </a:cubicBezTo>
                  <a:cubicBezTo>
                    <a:pt x="172" y="30"/>
                    <a:pt x="174" y="30"/>
                    <a:pt x="175" y="30"/>
                  </a:cubicBezTo>
                  <a:cubicBezTo>
                    <a:pt x="179" y="30"/>
                    <a:pt x="182" y="29"/>
                    <a:pt x="184" y="27"/>
                  </a:cubicBezTo>
                  <a:cubicBezTo>
                    <a:pt x="187" y="25"/>
                    <a:pt x="189" y="22"/>
                    <a:pt x="190" y="19"/>
                  </a:cubicBezTo>
                  <a:cubicBezTo>
                    <a:pt x="190" y="18"/>
                    <a:pt x="190" y="17"/>
                    <a:pt x="190" y="16"/>
                  </a:cubicBezTo>
                  <a:cubicBezTo>
                    <a:pt x="190" y="14"/>
                    <a:pt x="189" y="13"/>
                    <a:pt x="188" y="11"/>
                  </a:cubicBezTo>
                  <a:cubicBezTo>
                    <a:pt x="186" y="10"/>
                    <a:pt x="184" y="9"/>
                    <a:pt x="182" y="9"/>
                  </a:cubicBezTo>
                  <a:cubicBezTo>
                    <a:pt x="180" y="9"/>
                    <a:pt x="178" y="10"/>
                    <a:pt x="176" y="11"/>
                  </a:cubicBezTo>
                  <a:cubicBezTo>
                    <a:pt x="177" y="5"/>
                    <a:pt x="178" y="2"/>
                    <a:pt x="178" y="1"/>
                  </a:cubicBezTo>
                  <a:cubicBezTo>
                    <a:pt x="178" y="1"/>
                    <a:pt x="178" y="0"/>
                    <a:pt x="177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76" name="Google Shape;276;p34"/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277" name="Google Shape;277;p34"/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3C1F299-97E5-AF09-77EB-0D9519E5B606}"/>
              </a:ext>
            </a:extLst>
          </p:cNvPr>
          <p:cNvSpPr/>
          <p:nvPr/>
        </p:nvSpPr>
        <p:spPr>
          <a:xfrm>
            <a:off x="846365" y="4423089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394;p39">
            <a:extLst>
              <a:ext uri="{FF2B5EF4-FFF2-40B4-BE49-F238E27FC236}">
                <a16:creationId xmlns:a16="http://schemas.microsoft.com/office/drawing/2014/main" id="{76363FC1-B76E-A20C-C3F1-FEAFCE64DBEA}"/>
              </a:ext>
            </a:extLst>
          </p:cNvPr>
          <p:cNvSpPr/>
          <p:nvPr/>
        </p:nvSpPr>
        <p:spPr>
          <a:xfrm>
            <a:off x="644875" y="4254758"/>
            <a:ext cx="773378" cy="6834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4" name="Google Shape;398;p39">
            <a:extLst>
              <a:ext uri="{FF2B5EF4-FFF2-40B4-BE49-F238E27FC236}">
                <a16:creationId xmlns:a16="http://schemas.microsoft.com/office/drawing/2014/main" id="{CB9158DA-CD03-D082-37A9-6FF78996D191}"/>
              </a:ext>
            </a:extLst>
          </p:cNvPr>
          <p:cNvGrpSpPr/>
          <p:nvPr/>
        </p:nvGrpSpPr>
        <p:grpSpPr>
          <a:xfrm>
            <a:off x="838846" y="4357450"/>
            <a:ext cx="438116" cy="386089"/>
            <a:chOff x="2452688" y="3686176"/>
            <a:chExt cx="561976" cy="560389"/>
          </a:xfrm>
        </p:grpSpPr>
        <p:sp>
          <p:nvSpPr>
            <p:cNvPr id="5" name="Google Shape;399;p39">
              <a:extLst>
                <a:ext uri="{FF2B5EF4-FFF2-40B4-BE49-F238E27FC236}">
                  <a16:creationId xmlns:a16="http://schemas.microsoft.com/office/drawing/2014/main" id="{E0864CC9-AB7B-1446-7B0D-423BB94A6125}"/>
                </a:ext>
              </a:extLst>
            </p:cNvPr>
            <p:cNvSpPr/>
            <p:nvPr/>
          </p:nvSpPr>
          <p:spPr>
            <a:xfrm>
              <a:off x="2452688" y="3686176"/>
              <a:ext cx="560389" cy="560389"/>
            </a:xfrm>
            <a:custGeom>
              <a:avLst/>
              <a:gdLst/>
              <a:ahLst/>
              <a:cxnLst/>
              <a:rect l="l" t="t" r="r" b="b"/>
              <a:pathLst>
                <a:path w="2048" h="2048" extrusionOk="0">
                  <a:moveTo>
                    <a:pt x="2018" y="1988"/>
                  </a:moveTo>
                  <a:cubicBezTo>
                    <a:pt x="69" y="1988"/>
                    <a:pt x="69" y="1988"/>
                    <a:pt x="69" y="1988"/>
                  </a:cubicBezTo>
                  <a:cubicBezTo>
                    <a:pt x="114" y="1831"/>
                    <a:pt x="305" y="1231"/>
                    <a:pt x="644" y="1231"/>
                  </a:cubicBezTo>
                  <a:cubicBezTo>
                    <a:pt x="720" y="1231"/>
                    <a:pt x="794" y="1270"/>
                    <a:pt x="889" y="1360"/>
                  </a:cubicBezTo>
                  <a:cubicBezTo>
                    <a:pt x="901" y="1371"/>
                    <a:pt x="920" y="1370"/>
                    <a:pt x="931" y="1358"/>
                  </a:cubicBezTo>
                  <a:cubicBezTo>
                    <a:pt x="943" y="1346"/>
                    <a:pt x="942" y="1327"/>
                    <a:pt x="930" y="1316"/>
                  </a:cubicBezTo>
                  <a:cubicBezTo>
                    <a:pt x="854" y="1244"/>
                    <a:pt x="761" y="1171"/>
                    <a:pt x="644" y="1171"/>
                  </a:cubicBezTo>
                  <a:cubicBezTo>
                    <a:pt x="541" y="1171"/>
                    <a:pt x="443" y="1217"/>
                    <a:pt x="352" y="1308"/>
                  </a:cubicBezTo>
                  <a:cubicBezTo>
                    <a:pt x="281" y="1378"/>
                    <a:pt x="215" y="1475"/>
                    <a:pt x="154" y="1596"/>
                  </a:cubicBezTo>
                  <a:cubicBezTo>
                    <a:pt x="115" y="1674"/>
                    <a:pt x="84" y="1752"/>
                    <a:pt x="60" y="1819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7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2018"/>
                    <a:pt x="0" y="2018"/>
                    <a:pt x="0" y="2018"/>
                  </a:cubicBezTo>
                  <a:cubicBezTo>
                    <a:pt x="0" y="2034"/>
                    <a:pt x="13" y="2048"/>
                    <a:pt x="30" y="2048"/>
                  </a:cubicBezTo>
                  <a:cubicBezTo>
                    <a:pt x="2018" y="2048"/>
                    <a:pt x="2018" y="2048"/>
                    <a:pt x="2018" y="2048"/>
                  </a:cubicBezTo>
                  <a:cubicBezTo>
                    <a:pt x="2035" y="2048"/>
                    <a:pt x="2048" y="2034"/>
                    <a:pt x="2048" y="2018"/>
                  </a:cubicBezTo>
                  <a:cubicBezTo>
                    <a:pt x="2048" y="2001"/>
                    <a:pt x="2035" y="1988"/>
                    <a:pt x="2018" y="19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00;p39">
              <a:extLst>
                <a:ext uri="{FF2B5EF4-FFF2-40B4-BE49-F238E27FC236}">
                  <a16:creationId xmlns:a16="http://schemas.microsoft.com/office/drawing/2014/main" id="{B8DEC3BC-C152-953E-89EB-C4F4F9002FFB}"/>
                </a:ext>
              </a:extLst>
            </p:cNvPr>
            <p:cNvSpPr/>
            <p:nvPr/>
          </p:nvSpPr>
          <p:spPr>
            <a:xfrm>
              <a:off x="2511425" y="3686176"/>
              <a:ext cx="211138" cy="276225"/>
            </a:xfrm>
            <a:custGeom>
              <a:avLst/>
              <a:gdLst/>
              <a:ahLst/>
              <a:cxnLst/>
              <a:rect l="l" t="t" r="r" b="b"/>
              <a:pathLst>
                <a:path w="771" h="1013" extrusionOk="0">
                  <a:moveTo>
                    <a:pt x="30" y="1013"/>
                  </a:moveTo>
                  <a:cubicBezTo>
                    <a:pt x="173" y="1013"/>
                    <a:pt x="173" y="1013"/>
                    <a:pt x="173" y="1013"/>
                  </a:cubicBezTo>
                  <a:cubicBezTo>
                    <a:pt x="302" y="1013"/>
                    <a:pt x="414" y="922"/>
                    <a:pt x="440" y="795"/>
                  </a:cubicBezTo>
                  <a:cubicBezTo>
                    <a:pt x="488" y="561"/>
                    <a:pt x="488" y="561"/>
                    <a:pt x="488" y="561"/>
                  </a:cubicBezTo>
                  <a:cubicBezTo>
                    <a:pt x="657" y="561"/>
                    <a:pt x="657" y="561"/>
                    <a:pt x="657" y="561"/>
                  </a:cubicBezTo>
                  <a:cubicBezTo>
                    <a:pt x="673" y="561"/>
                    <a:pt x="687" y="547"/>
                    <a:pt x="687" y="531"/>
                  </a:cubicBezTo>
                  <a:cubicBezTo>
                    <a:pt x="687" y="369"/>
                    <a:pt x="687" y="369"/>
                    <a:pt x="687" y="369"/>
                  </a:cubicBezTo>
                  <a:cubicBezTo>
                    <a:pt x="687" y="352"/>
                    <a:pt x="673" y="339"/>
                    <a:pt x="657" y="339"/>
                  </a:cubicBezTo>
                  <a:cubicBezTo>
                    <a:pt x="533" y="339"/>
                    <a:pt x="533" y="339"/>
                    <a:pt x="533" y="339"/>
                  </a:cubicBezTo>
                  <a:cubicBezTo>
                    <a:pt x="536" y="327"/>
                    <a:pt x="536" y="327"/>
                    <a:pt x="536" y="327"/>
                  </a:cubicBezTo>
                  <a:cubicBezTo>
                    <a:pt x="548" y="266"/>
                    <a:pt x="602" y="221"/>
                    <a:pt x="665" y="221"/>
                  </a:cubicBezTo>
                  <a:cubicBezTo>
                    <a:pt x="741" y="221"/>
                    <a:pt x="741" y="221"/>
                    <a:pt x="741" y="221"/>
                  </a:cubicBezTo>
                  <a:cubicBezTo>
                    <a:pt x="758" y="221"/>
                    <a:pt x="771" y="208"/>
                    <a:pt x="771" y="191"/>
                  </a:cubicBezTo>
                  <a:cubicBezTo>
                    <a:pt x="771" y="30"/>
                    <a:pt x="771" y="30"/>
                    <a:pt x="771" y="30"/>
                  </a:cubicBezTo>
                  <a:cubicBezTo>
                    <a:pt x="771" y="13"/>
                    <a:pt x="758" y="0"/>
                    <a:pt x="741" y="0"/>
                  </a:cubicBezTo>
                  <a:cubicBezTo>
                    <a:pt x="665" y="0"/>
                    <a:pt x="665" y="0"/>
                    <a:pt x="665" y="0"/>
                  </a:cubicBezTo>
                  <a:cubicBezTo>
                    <a:pt x="573" y="0"/>
                    <a:pt x="486" y="35"/>
                    <a:pt x="419" y="99"/>
                  </a:cubicBezTo>
                  <a:cubicBezTo>
                    <a:pt x="407" y="111"/>
                    <a:pt x="407" y="130"/>
                    <a:pt x="418" y="142"/>
                  </a:cubicBezTo>
                  <a:cubicBezTo>
                    <a:pt x="430" y="154"/>
                    <a:pt x="449" y="154"/>
                    <a:pt x="461" y="142"/>
                  </a:cubicBezTo>
                  <a:cubicBezTo>
                    <a:pt x="516" y="89"/>
                    <a:pt x="588" y="60"/>
                    <a:pt x="665" y="60"/>
                  </a:cubicBezTo>
                  <a:cubicBezTo>
                    <a:pt x="711" y="60"/>
                    <a:pt x="711" y="60"/>
                    <a:pt x="711" y="60"/>
                  </a:cubicBezTo>
                  <a:cubicBezTo>
                    <a:pt x="711" y="161"/>
                    <a:pt x="711" y="161"/>
                    <a:pt x="711" y="161"/>
                  </a:cubicBezTo>
                  <a:cubicBezTo>
                    <a:pt x="665" y="161"/>
                    <a:pt x="665" y="161"/>
                    <a:pt x="665" y="161"/>
                  </a:cubicBezTo>
                  <a:cubicBezTo>
                    <a:pt x="574" y="161"/>
                    <a:pt x="495" y="226"/>
                    <a:pt x="477" y="315"/>
                  </a:cubicBezTo>
                  <a:cubicBezTo>
                    <a:pt x="467" y="363"/>
                    <a:pt x="467" y="363"/>
                    <a:pt x="467" y="363"/>
                  </a:cubicBezTo>
                  <a:cubicBezTo>
                    <a:pt x="465" y="372"/>
                    <a:pt x="467" y="381"/>
                    <a:pt x="473" y="388"/>
                  </a:cubicBezTo>
                  <a:cubicBezTo>
                    <a:pt x="479" y="395"/>
                    <a:pt x="487" y="399"/>
                    <a:pt x="496" y="399"/>
                  </a:cubicBezTo>
                  <a:cubicBezTo>
                    <a:pt x="627" y="399"/>
                    <a:pt x="627" y="399"/>
                    <a:pt x="627" y="399"/>
                  </a:cubicBezTo>
                  <a:cubicBezTo>
                    <a:pt x="627" y="501"/>
                    <a:pt x="627" y="501"/>
                    <a:pt x="627" y="501"/>
                  </a:cubicBezTo>
                  <a:cubicBezTo>
                    <a:pt x="463" y="501"/>
                    <a:pt x="463" y="501"/>
                    <a:pt x="463" y="501"/>
                  </a:cubicBezTo>
                  <a:cubicBezTo>
                    <a:pt x="449" y="501"/>
                    <a:pt x="437" y="511"/>
                    <a:pt x="434" y="525"/>
                  </a:cubicBezTo>
                  <a:cubicBezTo>
                    <a:pt x="381" y="783"/>
                    <a:pt x="381" y="783"/>
                    <a:pt x="381" y="783"/>
                  </a:cubicBezTo>
                  <a:cubicBezTo>
                    <a:pt x="361" y="882"/>
                    <a:pt x="274" y="953"/>
                    <a:pt x="173" y="953"/>
                  </a:cubicBezTo>
                  <a:cubicBezTo>
                    <a:pt x="60" y="953"/>
                    <a:pt x="60" y="953"/>
                    <a:pt x="60" y="953"/>
                  </a:cubicBezTo>
                  <a:cubicBezTo>
                    <a:pt x="60" y="852"/>
                    <a:pt x="60" y="852"/>
                    <a:pt x="60" y="852"/>
                  </a:cubicBezTo>
                  <a:cubicBezTo>
                    <a:pt x="173" y="852"/>
                    <a:pt x="173" y="852"/>
                    <a:pt x="173" y="852"/>
                  </a:cubicBezTo>
                  <a:cubicBezTo>
                    <a:pt x="225" y="852"/>
                    <a:pt x="271" y="814"/>
                    <a:pt x="282" y="763"/>
                  </a:cubicBezTo>
                  <a:cubicBezTo>
                    <a:pt x="328" y="537"/>
                    <a:pt x="328" y="537"/>
                    <a:pt x="328" y="537"/>
                  </a:cubicBezTo>
                  <a:cubicBezTo>
                    <a:pt x="330" y="528"/>
                    <a:pt x="327" y="519"/>
                    <a:pt x="322" y="512"/>
                  </a:cubicBezTo>
                  <a:cubicBezTo>
                    <a:pt x="316" y="505"/>
                    <a:pt x="307" y="501"/>
                    <a:pt x="298" y="501"/>
                  </a:cubicBezTo>
                  <a:cubicBezTo>
                    <a:pt x="202" y="501"/>
                    <a:pt x="202" y="501"/>
                    <a:pt x="202" y="501"/>
                  </a:cubicBezTo>
                  <a:cubicBezTo>
                    <a:pt x="202" y="399"/>
                    <a:pt x="202" y="399"/>
                    <a:pt x="202" y="399"/>
                  </a:cubicBezTo>
                  <a:cubicBezTo>
                    <a:pt x="331" y="399"/>
                    <a:pt x="331" y="399"/>
                    <a:pt x="331" y="399"/>
                  </a:cubicBezTo>
                  <a:cubicBezTo>
                    <a:pt x="346" y="399"/>
                    <a:pt x="358" y="389"/>
                    <a:pt x="361" y="375"/>
                  </a:cubicBezTo>
                  <a:cubicBezTo>
                    <a:pt x="377" y="294"/>
                    <a:pt x="377" y="294"/>
                    <a:pt x="377" y="294"/>
                  </a:cubicBezTo>
                  <a:cubicBezTo>
                    <a:pt x="380" y="279"/>
                    <a:pt x="384" y="265"/>
                    <a:pt x="390" y="251"/>
                  </a:cubicBezTo>
                  <a:cubicBezTo>
                    <a:pt x="395" y="235"/>
                    <a:pt x="388" y="218"/>
                    <a:pt x="372" y="212"/>
                  </a:cubicBezTo>
                  <a:cubicBezTo>
                    <a:pt x="357" y="207"/>
                    <a:pt x="339" y="214"/>
                    <a:pt x="333" y="230"/>
                  </a:cubicBezTo>
                  <a:cubicBezTo>
                    <a:pt x="327" y="247"/>
                    <a:pt x="322" y="264"/>
                    <a:pt x="318" y="282"/>
                  </a:cubicBezTo>
                  <a:cubicBezTo>
                    <a:pt x="307" y="339"/>
                    <a:pt x="307" y="339"/>
                    <a:pt x="307" y="339"/>
                  </a:cubicBezTo>
                  <a:cubicBezTo>
                    <a:pt x="172" y="339"/>
                    <a:pt x="172" y="339"/>
                    <a:pt x="172" y="339"/>
                  </a:cubicBezTo>
                  <a:cubicBezTo>
                    <a:pt x="155" y="339"/>
                    <a:pt x="142" y="352"/>
                    <a:pt x="142" y="369"/>
                  </a:cubicBezTo>
                  <a:cubicBezTo>
                    <a:pt x="142" y="531"/>
                    <a:pt x="142" y="531"/>
                    <a:pt x="142" y="531"/>
                  </a:cubicBezTo>
                  <a:cubicBezTo>
                    <a:pt x="142" y="547"/>
                    <a:pt x="155" y="561"/>
                    <a:pt x="172" y="561"/>
                  </a:cubicBezTo>
                  <a:cubicBezTo>
                    <a:pt x="262" y="561"/>
                    <a:pt x="262" y="561"/>
                    <a:pt x="262" y="561"/>
                  </a:cubicBezTo>
                  <a:cubicBezTo>
                    <a:pt x="223" y="751"/>
                    <a:pt x="223" y="751"/>
                    <a:pt x="223" y="751"/>
                  </a:cubicBezTo>
                  <a:cubicBezTo>
                    <a:pt x="218" y="774"/>
                    <a:pt x="197" y="792"/>
                    <a:pt x="173" y="792"/>
                  </a:cubicBezTo>
                  <a:cubicBezTo>
                    <a:pt x="30" y="792"/>
                    <a:pt x="30" y="792"/>
                    <a:pt x="30" y="792"/>
                  </a:cubicBezTo>
                  <a:cubicBezTo>
                    <a:pt x="14" y="792"/>
                    <a:pt x="0" y="805"/>
                    <a:pt x="0" y="822"/>
                  </a:cubicBezTo>
                  <a:cubicBezTo>
                    <a:pt x="0" y="983"/>
                    <a:pt x="0" y="983"/>
                    <a:pt x="0" y="983"/>
                  </a:cubicBezTo>
                  <a:cubicBezTo>
                    <a:pt x="0" y="1000"/>
                    <a:pt x="14" y="1013"/>
                    <a:pt x="30" y="1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01;p39">
              <a:extLst>
                <a:ext uri="{FF2B5EF4-FFF2-40B4-BE49-F238E27FC236}">
                  <a16:creationId xmlns:a16="http://schemas.microsoft.com/office/drawing/2014/main" id="{C9F9E996-5A6D-3A87-B1E0-4A8C48C5FB83}"/>
                </a:ext>
              </a:extLst>
            </p:cNvPr>
            <p:cNvSpPr/>
            <p:nvPr/>
          </p:nvSpPr>
          <p:spPr>
            <a:xfrm>
              <a:off x="2789238" y="3771901"/>
              <a:ext cx="165100" cy="155575"/>
            </a:xfrm>
            <a:custGeom>
              <a:avLst/>
              <a:gdLst/>
              <a:ahLst/>
              <a:cxnLst/>
              <a:rect l="l" t="t" r="r" b="b"/>
              <a:pathLst>
                <a:path w="602" h="567" extrusionOk="0">
                  <a:moveTo>
                    <a:pt x="6" y="551"/>
                  </a:moveTo>
                  <a:cubicBezTo>
                    <a:pt x="11" y="561"/>
                    <a:pt x="21" y="567"/>
                    <a:pt x="32" y="567"/>
                  </a:cubicBezTo>
                  <a:cubicBezTo>
                    <a:pt x="227" y="567"/>
                    <a:pt x="227" y="567"/>
                    <a:pt x="227" y="567"/>
                  </a:cubicBezTo>
                  <a:cubicBezTo>
                    <a:pt x="237" y="567"/>
                    <a:pt x="247" y="562"/>
                    <a:pt x="252" y="554"/>
                  </a:cubicBezTo>
                  <a:cubicBezTo>
                    <a:pt x="301" y="481"/>
                    <a:pt x="301" y="481"/>
                    <a:pt x="301" y="481"/>
                  </a:cubicBezTo>
                  <a:cubicBezTo>
                    <a:pt x="350" y="554"/>
                    <a:pt x="350" y="554"/>
                    <a:pt x="350" y="554"/>
                  </a:cubicBezTo>
                  <a:cubicBezTo>
                    <a:pt x="356" y="562"/>
                    <a:pt x="365" y="567"/>
                    <a:pt x="375" y="567"/>
                  </a:cubicBezTo>
                  <a:cubicBezTo>
                    <a:pt x="570" y="567"/>
                    <a:pt x="570" y="567"/>
                    <a:pt x="570" y="567"/>
                  </a:cubicBezTo>
                  <a:cubicBezTo>
                    <a:pt x="570" y="567"/>
                    <a:pt x="570" y="567"/>
                    <a:pt x="570" y="567"/>
                  </a:cubicBezTo>
                  <a:cubicBezTo>
                    <a:pt x="587" y="567"/>
                    <a:pt x="600" y="554"/>
                    <a:pt x="600" y="537"/>
                  </a:cubicBezTo>
                  <a:cubicBezTo>
                    <a:pt x="600" y="530"/>
                    <a:pt x="598" y="524"/>
                    <a:pt x="594" y="519"/>
                  </a:cubicBezTo>
                  <a:cubicBezTo>
                    <a:pt x="435" y="284"/>
                    <a:pt x="435" y="284"/>
                    <a:pt x="435" y="284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601" y="37"/>
                    <a:pt x="602" y="25"/>
                    <a:pt x="597" y="16"/>
                  </a:cubicBezTo>
                  <a:cubicBezTo>
                    <a:pt x="591" y="6"/>
                    <a:pt x="581" y="0"/>
                    <a:pt x="570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65" y="0"/>
                    <a:pt x="356" y="5"/>
                    <a:pt x="350" y="13"/>
                  </a:cubicBezTo>
                  <a:cubicBezTo>
                    <a:pt x="301" y="86"/>
                    <a:pt x="301" y="86"/>
                    <a:pt x="301" y="86"/>
                  </a:cubicBezTo>
                  <a:cubicBezTo>
                    <a:pt x="252" y="13"/>
                    <a:pt x="252" y="13"/>
                    <a:pt x="252" y="13"/>
                  </a:cubicBezTo>
                  <a:cubicBezTo>
                    <a:pt x="247" y="5"/>
                    <a:pt x="237" y="0"/>
                    <a:pt x="22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1" y="0"/>
                    <a:pt x="11" y="6"/>
                    <a:pt x="6" y="16"/>
                  </a:cubicBezTo>
                  <a:cubicBezTo>
                    <a:pt x="0" y="25"/>
                    <a:pt x="1" y="37"/>
                    <a:pt x="7" y="47"/>
                  </a:cubicBezTo>
                  <a:cubicBezTo>
                    <a:pt x="167" y="284"/>
                    <a:pt x="167" y="284"/>
                    <a:pt x="167" y="284"/>
                  </a:cubicBezTo>
                  <a:cubicBezTo>
                    <a:pt x="7" y="520"/>
                    <a:pt x="7" y="520"/>
                    <a:pt x="7" y="520"/>
                  </a:cubicBezTo>
                  <a:cubicBezTo>
                    <a:pt x="1" y="530"/>
                    <a:pt x="0" y="542"/>
                    <a:pt x="6" y="551"/>
                  </a:cubicBezTo>
                  <a:close/>
                  <a:moveTo>
                    <a:pt x="229" y="300"/>
                  </a:moveTo>
                  <a:cubicBezTo>
                    <a:pt x="235" y="290"/>
                    <a:pt x="235" y="277"/>
                    <a:pt x="229" y="267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211" y="60"/>
                    <a:pt x="211" y="60"/>
                    <a:pt x="211" y="60"/>
                  </a:cubicBezTo>
                  <a:cubicBezTo>
                    <a:pt x="276" y="156"/>
                    <a:pt x="276" y="156"/>
                    <a:pt x="276" y="156"/>
                  </a:cubicBezTo>
                  <a:cubicBezTo>
                    <a:pt x="282" y="164"/>
                    <a:pt x="291" y="169"/>
                    <a:pt x="301" y="169"/>
                  </a:cubicBezTo>
                  <a:cubicBezTo>
                    <a:pt x="311" y="169"/>
                    <a:pt x="320" y="164"/>
                    <a:pt x="326" y="156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514" y="60"/>
                    <a:pt x="514" y="60"/>
                    <a:pt x="514" y="60"/>
                  </a:cubicBezTo>
                  <a:cubicBezTo>
                    <a:pt x="374" y="267"/>
                    <a:pt x="374" y="267"/>
                    <a:pt x="374" y="267"/>
                  </a:cubicBezTo>
                  <a:cubicBezTo>
                    <a:pt x="367" y="277"/>
                    <a:pt x="367" y="290"/>
                    <a:pt x="374" y="300"/>
                  </a:cubicBezTo>
                  <a:cubicBezTo>
                    <a:pt x="514" y="507"/>
                    <a:pt x="514" y="507"/>
                    <a:pt x="514" y="507"/>
                  </a:cubicBezTo>
                  <a:cubicBezTo>
                    <a:pt x="391" y="507"/>
                    <a:pt x="391" y="507"/>
                    <a:pt x="391" y="507"/>
                  </a:cubicBezTo>
                  <a:cubicBezTo>
                    <a:pt x="326" y="411"/>
                    <a:pt x="326" y="411"/>
                    <a:pt x="326" y="411"/>
                  </a:cubicBezTo>
                  <a:cubicBezTo>
                    <a:pt x="320" y="403"/>
                    <a:pt x="311" y="398"/>
                    <a:pt x="301" y="398"/>
                  </a:cubicBezTo>
                  <a:cubicBezTo>
                    <a:pt x="291" y="398"/>
                    <a:pt x="282" y="403"/>
                    <a:pt x="276" y="411"/>
                  </a:cubicBezTo>
                  <a:cubicBezTo>
                    <a:pt x="211" y="507"/>
                    <a:pt x="211" y="507"/>
                    <a:pt x="211" y="507"/>
                  </a:cubicBezTo>
                  <a:cubicBezTo>
                    <a:pt x="89" y="507"/>
                    <a:pt x="89" y="507"/>
                    <a:pt x="89" y="507"/>
                  </a:cubicBezTo>
                  <a:lnTo>
                    <a:pt x="229" y="3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402;p39">
              <a:extLst>
                <a:ext uri="{FF2B5EF4-FFF2-40B4-BE49-F238E27FC236}">
                  <a16:creationId xmlns:a16="http://schemas.microsoft.com/office/drawing/2014/main" id="{2233398B-E0DB-A6C6-BB19-447741A6033D}"/>
                </a:ext>
              </a:extLst>
            </p:cNvPr>
            <p:cNvSpPr/>
            <p:nvPr/>
          </p:nvSpPr>
          <p:spPr>
            <a:xfrm>
              <a:off x="2730500" y="3743326"/>
              <a:ext cx="52388" cy="209550"/>
            </a:xfrm>
            <a:custGeom>
              <a:avLst/>
              <a:gdLst/>
              <a:ahLst/>
              <a:cxnLst/>
              <a:rect l="l" t="t" r="r" b="b"/>
              <a:pathLst>
                <a:path w="192" h="767" extrusionOk="0">
                  <a:moveTo>
                    <a:pt x="152" y="767"/>
                  </a:moveTo>
                  <a:cubicBezTo>
                    <a:pt x="158" y="767"/>
                    <a:pt x="165" y="765"/>
                    <a:pt x="171" y="760"/>
                  </a:cubicBezTo>
                  <a:cubicBezTo>
                    <a:pt x="183" y="750"/>
                    <a:pt x="185" y="731"/>
                    <a:pt x="175" y="718"/>
                  </a:cubicBezTo>
                  <a:cubicBezTo>
                    <a:pt x="101" y="628"/>
                    <a:pt x="60" y="511"/>
                    <a:pt x="60" y="390"/>
                  </a:cubicBezTo>
                  <a:cubicBezTo>
                    <a:pt x="60" y="265"/>
                    <a:pt x="103" y="145"/>
                    <a:pt x="181" y="53"/>
                  </a:cubicBezTo>
                  <a:cubicBezTo>
                    <a:pt x="192" y="41"/>
                    <a:pt x="190" y="22"/>
                    <a:pt x="178" y="11"/>
                  </a:cubicBezTo>
                  <a:cubicBezTo>
                    <a:pt x="165" y="0"/>
                    <a:pt x="146" y="2"/>
                    <a:pt x="135" y="15"/>
                  </a:cubicBezTo>
                  <a:cubicBezTo>
                    <a:pt x="48" y="117"/>
                    <a:pt x="0" y="250"/>
                    <a:pt x="0" y="390"/>
                  </a:cubicBezTo>
                  <a:cubicBezTo>
                    <a:pt x="0" y="525"/>
                    <a:pt x="46" y="655"/>
                    <a:pt x="128" y="756"/>
                  </a:cubicBezTo>
                  <a:cubicBezTo>
                    <a:pt x="134" y="763"/>
                    <a:pt x="143" y="767"/>
                    <a:pt x="152" y="7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403;p39">
              <a:extLst>
                <a:ext uri="{FF2B5EF4-FFF2-40B4-BE49-F238E27FC236}">
                  <a16:creationId xmlns:a16="http://schemas.microsoft.com/office/drawing/2014/main" id="{CE3BAF61-D7FE-A114-2AAC-48190807BB6D}"/>
                </a:ext>
              </a:extLst>
            </p:cNvPr>
            <p:cNvSpPr/>
            <p:nvPr/>
          </p:nvSpPr>
          <p:spPr>
            <a:xfrm>
              <a:off x="2960688" y="3743326"/>
              <a:ext cx="52388" cy="209550"/>
            </a:xfrm>
            <a:custGeom>
              <a:avLst/>
              <a:gdLst/>
              <a:ahLst/>
              <a:cxnLst/>
              <a:rect l="l" t="t" r="r" b="b"/>
              <a:pathLst>
                <a:path w="192" h="767" extrusionOk="0">
                  <a:moveTo>
                    <a:pt x="132" y="390"/>
                  </a:moveTo>
                  <a:cubicBezTo>
                    <a:pt x="132" y="511"/>
                    <a:pt x="91" y="628"/>
                    <a:pt x="18" y="718"/>
                  </a:cubicBezTo>
                  <a:cubicBezTo>
                    <a:pt x="7" y="731"/>
                    <a:pt x="9" y="750"/>
                    <a:pt x="22" y="760"/>
                  </a:cubicBezTo>
                  <a:cubicBezTo>
                    <a:pt x="27" y="765"/>
                    <a:pt x="34" y="767"/>
                    <a:pt x="41" y="767"/>
                  </a:cubicBezTo>
                  <a:cubicBezTo>
                    <a:pt x="49" y="767"/>
                    <a:pt x="58" y="763"/>
                    <a:pt x="64" y="756"/>
                  </a:cubicBezTo>
                  <a:cubicBezTo>
                    <a:pt x="147" y="655"/>
                    <a:pt x="192" y="525"/>
                    <a:pt x="192" y="390"/>
                  </a:cubicBezTo>
                  <a:cubicBezTo>
                    <a:pt x="192" y="250"/>
                    <a:pt x="144" y="117"/>
                    <a:pt x="57" y="15"/>
                  </a:cubicBezTo>
                  <a:cubicBezTo>
                    <a:pt x="46" y="2"/>
                    <a:pt x="27" y="0"/>
                    <a:pt x="15" y="11"/>
                  </a:cubicBezTo>
                  <a:cubicBezTo>
                    <a:pt x="2" y="22"/>
                    <a:pt x="0" y="41"/>
                    <a:pt x="11" y="53"/>
                  </a:cubicBezTo>
                  <a:cubicBezTo>
                    <a:pt x="89" y="145"/>
                    <a:pt x="132" y="265"/>
                    <a:pt x="132" y="3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404;p39">
              <a:extLst>
                <a:ext uri="{FF2B5EF4-FFF2-40B4-BE49-F238E27FC236}">
                  <a16:creationId xmlns:a16="http://schemas.microsoft.com/office/drawing/2014/main" id="{EC14A7BA-6F4A-B10E-3890-11E46510CE3E}"/>
                </a:ext>
              </a:extLst>
            </p:cNvPr>
            <p:cNvSpPr/>
            <p:nvPr/>
          </p:nvSpPr>
          <p:spPr>
            <a:xfrm>
              <a:off x="2719388" y="3956051"/>
              <a:ext cx="295276" cy="198438"/>
            </a:xfrm>
            <a:custGeom>
              <a:avLst/>
              <a:gdLst/>
              <a:ahLst/>
              <a:cxnLst/>
              <a:rect l="l" t="t" r="r" b="b"/>
              <a:pathLst>
                <a:path w="1076" h="726" extrusionOk="0">
                  <a:moveTo>
                    <a:pt x="11" y="469"/>
                  </a:moveTo>
                  <a:cubicBezTo>
                    <a:pt x="127" y="590"/>
                    <a:pt x="257" y="726"/>
                    <a:pt x="432" y="726"/>
                  </a:cubicBezTo>
                  <a:cubicBezTo>
                    <a:pt x="588" y="726"/>
                    <a:pt x="744" y="610"/>
                    <a:pt x="894" y="381"/>
                  </a:cubicBezTo>
                  <a:cubicBezTo>
                    <a:pt x="1003" y="215"/>
                    <a:pt x="1067" y="51"/>
                    <a:pt x="1070" y="45"/>
                  </a:cubicBezTo>
                  <a:cubicBezTo>
                    <a:pt x="1076" y="29"/>
                    <a:pt x="1068" y="12"/>
                    <a:pt x="1053" y="6"/>
                  </a:cubicBezTo>
                  <a:cubicBezTo>
                    <a:pt x="1038" y="0"/>
                    <a:pt x="1020" y="7"/>
                    <a:pt x="1014" y="23"/>
                  </a:cubicBezTo>
                  <a:cubicBezTo>
                    <a:pt x="1012" y="29"/>
                    <a:pt x="759" y="666"/>
                    <a:pt x="432" y="666"/>
                  </a:cubicBezTo>
                  <a:cubicBezTo>
                    <a:pt x="283" y="666"/>
                    <a:pt x="167" y="545"/>
                    <a:pt x="55" y="428"/>
                  </a:cubicBezTo>
                  <a:cubicBezTo>
                    <a:pt x="43" y="416"/>
                    <a:pt x="24" y="415"/>
                    <a:pt x="12" y="427"/>
                  </a:cubicBezTo>
                  <a:cubicBezTo>
                    <a:pt x="0" y="438"/>
                    <a:pt x="0" y="457"/>
                    <a:pt x="11" y="4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701;p51">
            <a:extLst>
              <a:ext uri="{FF2B5EF4-FFF2-40B4-BE49-F238E27FC236}">
                <a16:creationId xmlns:a16="http://schemas.microsoft.com/office/drawing/2014/main" id="{804FE836-2E22-75B8-2D80-2A43BE9FB249}"/>
              </a:ext>
            </a:extLst>
          </p:cNvPr>
          <p:cNvSpPr/>
          <p:nvPr/>
        </p:nvSpPr>
        <p:spPr>
          <a:xfrm>
            <a:off x="613353" y="4140785"/>
            <a:ext cx="804900" cy="80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1242;p65">
            <a:extLst>
              <a:ext uri="{FF2B5EF4-FFF2-40B4-BE49-F238E27FC236}">
                <a16:creationId xmlns:a16="http://schemas.microsoft.com/office/drawing/2014/main" id="{E8B260EB-A08B-9084-A448-36107F8FA20D}"/>
              </a:ext>
            </a:extLst>
          </p:cNvPr>
          <p:cNvGrpSpPr/>
          <p:nvPr/>
        </p:nvGrpSpPr>
        <p:grpSpPr>
          <a:xfrm>
            <a:off x="790693" y="4456909"/>
            <a:ext cx="400902" cy="299825"/>
            <a:chOff x="6100760" y="2792412"/>
            <a:chExt cx="560389" cy="419101"/>
          </a:xfrm>
        </p:grpSpPr>
        <p:sp>
          <p:nvSpPr>
            <p:cNvPr id="25" name="Google Shape;1243;p65">
              <a:extLst>
                <a:ext uri="{FF2B5EF4-FFF2-40B4-BE49-F238E27FC236}">
                  <a16:creationId xmlns:a16="http://schemas.microsoft.com/office/drawing/2014/main" id="{6272AD6E-7714-F18E-3952-5F31E60AD7EA}"/>
                </a:ext>
              </a:extLst>
            </p:cNvPr>
            <p:cNvSpPr/>
            <p:nvPr/>
          </p:nvSpPr>
          <p:spPr>
            <a:xfrm>
              <a:off x="6100760" y="2792412"/>
              <a:ext cx="357189" cy="314325"/>
            </a:xfrm>
            <a:custGeom>
              <a:avLst/>
              <a:gdLst/>
              <a:ahLst/>
              <a:cxnLst/>
              <a:rect l="l" t="t" r="r" b="b"/>
              <a:pathLst>
                <a:path w="1308" h="1145" extrusionOk="0">
                  <a:moveTo>
                    <a:pt x="300" y="922"/>
                  </a:moveTo>
                  <a:cubicBezTo>
                    <a:pt x="209" y="670"/>
                    <a:pt x="209" y="670"/>
                    <a:pt x="209" y="670"/>
                  </a:cubicBezTo>
                  <a:cubicBezTo>
                    <a:pt x="204" y="659"/>
                    <a:pt x="193" y="651"/>
                    <a:pt x="180" y="651"/>
                  </a:cubicBezTo>
                  <a:cubicBezTo>
                    <a:pt x="60" y="651"/>
                    <a:pt x="60" y="651"/>
                    <a:pt x="60" y="651"/>
                  </a:cubicBezTo>
                  <a:cubicBezTo>
                    <a:pt x="60" y="517"/>
                    <a:pt x="60" y="517"/>
                    <a:pt x="60" y="517"/>
                  </a:cubicBezTo>
                  <a:cubicBezTo>
                    <a:pt x="248" y="517"/>
                    <a:pt x="248" y="517"/>
                    <a:pt x="248" y="517"/>
                  </a:cubicBezTo>
                  <a:cubicBezTo>
                    <a:pt x="276" y="517"/>
                    <a:pt x="302" y="535"/>
                    <a:pt x="311" y="561"/>
                  </a:cubicBezTo>
                  <a:cubicBezTo>
                    <a:pt x="517" y="1125"/>
                    <a:pt x="517" y="1125"/>
                    <a:pt x="517" y="1125"/>
                  </a:cubicBezTo>
                  <a:cubicBezTo>
                    <a:pt x="521" y="1137"/>
                    <a:pt x="533" y="1145"/>
                    <a:pt x="545" y="1145"/>
                  </a:cubicBezTo>
                  <a:cubicBezTo>
                    <a:pt x="545" y="1145"/>
                    <a:pt x="545" y="1145"/>
                    <a:pt x="545" y="1145"/>
                  </a:cubicBezTo>
                  <a:cubicBezTo>
                    <a:pt x="558" y="1145"/>
                    <a:pt x="569" y="1137"/>
                    <a:pt x="573" y="1125"/>
                  </a:cubicBezTo>
                  <a:cubicBezTo>
                    <a:pt x="928" y="105"/>
                    <a:pt x="928" y="105"/>
                    <a:pt x="928" y="105"/>
                  </a:cubicBezTo>
                  <a:cubicBezTo>
                    <a:pt x="938" y="78"/>
                    <a:pt x="963" y="60"/>
                    <a:pt x="992" y="60"/>
                  </a:cubicBezTo>
                  <a:cubicBezTo>
                    <a:pt x="1278" y="60"/>
                    <a:pt x="1278" y="60"/>
                    <a:pt x="1278" y="60"/>
                  </a:cubicBezTo>
                  <a:cubicBezTo>
                    <a:pt x="1294" y="60"/>
                    <a:pt x="1308" y="47"/>
                    <a:pt x="1308" y="30"/>
                  </a:cubicBezTo>
                  <a:cubicBezTo>
                    <a:pt x="1308" y="14"/>
                    <a:pt x="1294" y="0"/>
                    <a:pt x="1278" y="0"/>
                  </a:cubicBezTo>
                  <a:cubicBezTo>
                    <a:pt x="992" y="0"/>
                    <a:pt x="992" y="0"/>
                    <a:pt x="992" y="0"/>
                  </a:cubicBezTo>
                  <a:cubicBezTo>
                    <a:pt x="938" y="0"/>
                    <a:pt x="890" y="34"/>
                    <a:pt x="872" y="85"/>
                  </a:cubicBezTo>
                  <a:cubicBezTo>
                    <a:pt x="545" y="1026"/>
                    <a:pt x="545" y="1026"/>
                    <a:pt x="545" y="1026"/>
                  </a:cubicBezTo>
                  <a:cubicBezTo>
                    <a:pt x="368" y="540"/>
                    <a:pt x="368" y="540"/>
                    <a:pt x="368" y="540"/>
                  </a:cubicBezTo>
                  <a:cubicBezTo>
                    <a:pt x="349" y="490"/>
                    <a:pt x="301" y="457"/>
                    <a:pt x="248" y="457"/>
                  </a:cubicBezTo>
                  <a:cubicBezTo>
                    <a:pt x="30" y="457"/>
                    <a:pt x="30" y="457"/>
                    <a:pt x="30" y="457"/>
                  </a:cubicBezTo>
                  <a:cubicBezTo>
                    <a:pt x="13" y="457"/>
                    <a:pt x="0" y="470"/>
                    <a:pt x="0" y="487"/>
                  </a:cubicBezTo>
                  <a:cubicBezTo>
                    <a:pt x="0" y="681"/>
                    <a:pt x="0" y="681"/>
                    <a:pt x="0" y="681"/>
                  </a:cubicBezTo>
                  <a:cubicBezTo>
                    <a:pt x="0" y="697"/>
                    <a:pt x="13" y="711"/>
                    <a:pt x="30" y="711"/>
                  </a:cubicBezTo>
                  <a:cubicBezTo>
                    <a:pt x="159" y="711"/>
                    <a:pt x="159" y="711"/>
                    <a:pt x="159" y="711"/>
                  </a:cubicBezTo>
                  <a:cubicBezTo>
                    <a:pt x="244" y="942"/>
                    <a:pt x="244" y="942"/>
                    <a:pt x="244" y="942"/>
                  </a:cubicBezTo>
                  <a:cubicBezTo>
                    <a:pt x="249" y="958"/>
                    <a:pt x="267" y="966"/>
                    <a:pt x="282" y="960"/>
                  </a:cubicBezTo>
                  <a:cubicBezTo>
                    <a:pt x="298" y="955"/>
                    <a:pt x="306" y="937"/>
                    <a:pt x="300" y="9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244;p65">
              <a:extLst>
                <a:ext uri="{FF2B5EF4-FFF2-40B4-BE49-F238E27FC236}">
                  <a16:creationId xmlns:a16="http://schemas.microsoft.com/office/drawing/2014/main" id="{7E5CFAD7-150D-020D-D8A8-6FD8CF6AF0C6}"/>
                </a:ext>
              </a:extLst>
            </p:cNvPr>
            <p:cNvSpPr/>
            <p:nvPr/>
          </p:nvSpPr>
          <p:spPr>
            <a:xfrm>
              <a:off x="6178550" y="2792413"/>
              <a:ext cx="482599" cy="419100"/>
            </a:xfrm>
            <a:custGeom>
              <a:avLst/>
              <a:gdLst/>
              <a:ahLst/>
              <a:cxnLst/>
              <a:rect l="l" t="t" r="r" b="b"/>
              <a:pathLst>
                <a:path w="1762" h="1531" extrusionOk="0">
                  <a:moveTo>
                    <a:pt x="1732" y="0"/>
                  </a:moveTo>
                  <a:cubicBezTo>
                    <a:pt x="1132" y="0"/>
                    <a:pt x="1132" y="0"/>
                    <a:pt x="1132" y="0"/>
                  </a:cubicBezTo>
                  <a:cubicBezTo>
                    <a:pt x="1116" y="0"/>
                    <a:pt x="1102" y="14"/>
                    <a:pt x="1102" y="30"/>
                  </a:cubicBezTo>
                  <a:cubicBezTo>
                    <a:pt x="1102" y="47"/>
                    <a:pt x="1116" y="60"/>
                    <a:pt x="1132" y="60"/>
                  </a:cubicBezTo>
                  <a:cubicBezTo>
                    <a:pt x="1702" y="60"/>
                    <a:pt x="1702" y="60"/>
                    <a:pt x="1702" y="60"/>
                  </a:cubicBezTo>
                  <a:cubicBezTo>
                    <a:pt x="1702" y="194"/>
                    <a:pt x="1702" y="194"/>
                    <a:pt x="1702" y="194"/>
                  </a:cubicBezTo>
                  <a:cubicBezTo>
                    <a:pt x="775" y="194"/>
                    <a:pt x="775" y="194"/>
                    <a:pt x="775" y="194"/>
                  </a:cubicBezTo>
                  <a:cubicBezTo>
                    <a:pt x="762" y="194"/>
                    <a:pt x="751" y="202"/>
                    <a:pt x="746" y="214"/>
                  </a:cubicBezTo>
                  <a:cubicBezTo>
                    <a:pt x="325" y="1426"/>
                    <a:pt x="325" y="1426"/>
                    <a:pt x="325" y="1426"/>
                  </a:cubicBezTo>
                  <a:cubicBezTo>
                    <a:pt x="315" y="1453"/>
                    <a:pt x="290" y="1471"/>
                    <a:pt x="262" y="1471"/>
                  </a:cubicBezTo>
                  <a:cubicBezTo>
                    <a:pt x="261" y="1471"/>
                    <a:pt x="261" y="1471"/>
                    <a:pt x="261" y="1471"/>
                  </a:cubicBezTo>
                  <a:cubicBezTo>
                    <a:pt x="233" y="1471"/>
                    <a:pt x="208" y="1453"/>
                    <a:pt x="198" y="1427"/>
                  </a:cubicBezTo>
                  <a:cubicBezTo>
                    <a:pt x="62" y="1054"/>
                    <a:pt x="62" y="1054"/>
                    <a:pt x="62" y="1054"/>
                  </a:cubicBezTo>
                  <a:cubicBezTo>
                    <a:pt x="57" y="1038"/>
                    <a:pt x="39" y="1030"/>
                    <a:pt x="24" y="1036"/>
                  </a:cubicBezTo>
                  <a:cubicBezTo>
                    <a:pt x="8" y="1041"/>
                    <a:pt x="0" y="1059"/>
                    <a:pt x="6" y="1074"/>
                  </a:cubicBezTo>
                  <a:cubicBezTo>
                    <a:pt x="142" y="1448"/>
                    <a:pt x="142" y="1448"/>
                    <a:pt x="142" y="1448"/>
                  </a:cubicBezTo>
                  <a:cubicBezTo>
                    <a:pt x="160" y="1497"/>
                    <a:pt x="208" y="1531"/>
                    <a:pt x="261" y="1531"/>
                  </a:cubicBezTo>
                  <a:cubicBezTo>
                    <a:pt x="262" y="1531"/>
                    <a:pt x="262" y="1531"/>
                    <a:pt x="262" y="1531"/>
                  </a:cubicBezTo>
                  <a:cubicBezTo>
                    <a:pt x="316" y="1531"/>
                    <a:pt x="364" y="1496"/>
                    <a:pt x="381" y="1446"/>
                  </a:cubicBezTo>
                  <a:cubicBezTo>
                    <a:pt x="796" y="254"/>
                    <a:pt x="796" y="254"/>
                    <a:pt x="796" y="254"/>
                  </a:cubicBezTo>
                  <a:cubicBezTo>
                    <a:pt x="1732" y="254"/>
                    <a:pt x="1732" y="254"/>
                    <a:pt x="1732" y="254"/>
                  </a:cubicBezTo>
                  <a:cubicBezTo>
                    <a:pt x="1749" y="254"/>
                    <a:pt x="1762" y="241"/>
                    <a:pt x="1762" y="224"/>
                  </a:cubicBezTo>
                  <a:cubicBezTo>
                    <a:pt x="1762" y="30"/>
                    <a:pt x="1762" y="30"/>
                    <a:pt x="1762" y="30"/>
                  </a:cubicBezTo>
                  <a:cubicBezTo>
                    <a:pt x="1762" y="14"/>
                    <a:pt x="1749" y="0"/>
                    <a:pt x="1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245;p65">
              <a:extLst>
                <a:ext uri="{FF2B5EF4-FFF2-40B4-BE49-F238E27FC236}">
                  <a16:creationId xmlns:a16="http://schemas.microsoft.com/office/drawing/2014/main" id="{6202BC54-25DD-8C39-58CD-77AA29635D57}"/>
                </a:ext>
              </a:extLst>
            </p:cNvPr>
            <p:cNvSpPr/>
            <p:nvPr/>
          </p:nvSpPr>
          <p:spPr>
            <a:xfrm>
              <a:off x="6405563" y="2908301"/>
              <a:ext cx="239712" cy="303211"/>
            </a:xfrm>
            <a:custGeom>
              <a:avLst/>
              <a:gdLst/>
              <a:ahLst/>
              <a:cxnLst/>
              <a:rect l="l" t="t" r="r" b="b"/>
              <a:pathLst>
                <a:path w="871" h="1111" extrusionOk="0">
                  <a:moveTo>
                    <a:pt x="865" y="15"/>
                  </a:moveTo>
                  <a:cubicBezTo>
                    <a:pt x="860" y="6"/>
                    <a:pt x="850" y="0"/>
                    <a:pt x="839" y="0"/>
                  </a:cubicBezTo>
                  <a:cubicBezTo>
                    <a:pt x="603" y="0"/>
                    <a:pt x="603" y="0"/>
                    <a:pt x="603" y="0"/>
                  </a:cubicBezTo>
                  <a:cubicBezTo>
                    <a:pt x="592" y="0"/>
                    <a:pt x="582" y="6"/>
                    <a:pt x="577" y="16"/>
                  </a:cubicBezTo>
                  <a:cubicBezTo>
                    <a:pt x="435" y="276"/>
                    <a:pt x="435" y="276"/>
                    <a:pt x="435" y="276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89" y="6"/>
                    <a:pt x="278" y="0"/>
                    <a:pt x="267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1" y="0"/>
                    <a:pt x="11" y="6"/>
                    <a:pt x="6" y="15"/>
                  </a:cubicBezTo>
                  <a:cubicBezTo>
                    <a:pt x="0" y="24"/>
                    <a:pt x="0" y="35"/>
                    <a:pt x="5" y="45"/>
                  </a:cubicBezTo>
                  <a:cubicBezTo>
                    <a:pt x="116" y="248"/>
                    <a:pt x="116" y="248"/>
                    <a:pt x="116" y="248"/>
                  </a:cubicBezTo>
                  <a:cubicBezTo>
                    <a:pt x="124" y="263"/>
                    <a:pt x="142" y="268"/>
                    <a:pt x="157" y="260"/>
                  </a:cubicBezTo>
                  <a:cubicBezTo>
                    <a:pt x="171" y="253"/>
                    <a:pt x="176" y="234"/>
                    <a:pt x="169" y="22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409" y="353"/>
                    <a:pt x="409" y="353"/>
                    <a:pt x="409" y="353"/>
                  </a:cubicBezTo>
                  <a:cubicBezTo>
                    <a:pt x="414" y="363"/>
                    <a:pt x="424" y="369"/>
                    <a:pt x="435" y="369"/>
                  </a:cubicBezTo>
                  <a:cubicBezTo>
                    <a:pt x="446" y="369"/>
                    <a:pt x="456" y="363"/>
                    <a:pt x="462" y="353"/>
                  </a:cubicBezTo>
                  <a:cubicBezTo>
                    <a:pt x="621" y="60"/>
                    <a:pt x="621" y="60"/>
                    <a:pt x="621" y="60"/>
                  </a:cubicBezTo>
                  <a:cubicBezTo>
                    <a:pt x="789" y="60"/>
                    <a:pt x="789" y="60"/>
                    <a:pt x="789" y="60"/>
                  </a:cubicBezTo>
                  <a:cubicBezTo>
                    <a:pt x="527" y="541"/>
                    <a:pt x="527" y="541"/>
                    <a:pt x="527" y="541"/>
                  </a:cubicBezTo>
                  <a:cubicBezTo>
                    <a:pt x="522" y="550"/>
                    <a:pt x="522" y="561"/>
                    <a:pt x="527" y="570"/>
                  </a:cubicBezTo>
                  <a:cubicBezTo>
                    <a:pt x="789" y="1051"/>
                    <a:pt x="789" y="1051"/>
                    <a:pt x="789" y="1051"/>
                  </a:cubicBezTo>
                  <a:cubicBezTo>
                    <a:pt x="621" y="1051"/>
                    <a:pt x="621" y="1051"/>
                    <a:pt x="621" y="1051"/>
                  </a:cubicBezTo>
                  <a:cubicBezTo>
                    <a:pt x="462" y="758"/>
                    <a:pt x="462" y="758"/>
                    <a:pt x="462" y="758"/>
                  </a:cubicBezTo>
                  <a:cubicBezTo>
                    <a:pt x="456" y="749"/>
                    <a:pt x="446" y="743"/>
                    <a:pt x="435" y="743"/>
                  </a:cubicBezTo>
                  <a:cubicBezTo>
                    <a:pt x="424" y="743"/>
                    <a:pt x="414" y="749"/>
                    <a:pt x="409" y="758"/>
                  </a:cubicBezTo>
                  <a:cubicBezTo>
                    <a:pt x="250" y="1051"/>
                    <a:pt x="250" y="1051"/>
                    <a:pt x="250" y="1051"/>
                  </a:cubicBezTo>
                  <a:cubicBezTo>
                    <a:pt x="82" y="1051"/>
                    <a:pt x="82" y="1051"/>
                    <a:pt x="82" y="1051"/>
                  </a:cubicBezTo>
                  <a:cubicBezTo>
                    <a:pt x="344" y="570"/>
                    <a:pt x="344" y="570"/>
                    <a:pt x="344" y="570"/>
                  </a:cubicBezTo>
                  <a:cubicBezTo>
                    <a:pt x="349" y="561"/>
                    <a:pt x="349" y="550"/>
                    <a:pt x="344" y="541"/>
                  </a:cubicBezTo>
                  <a:cubicBezTo>
                    <a:pt x="236" y="343"/>
                    <a:pt x="236" y="343"/>
                    <a:pt x="236" y="343"/>
                  </a:cubicBezTo>
                  <a:cubicBezTo>
                    <a:pt x="228" y="328"/>
                    <a:pt x="209" y="323"/>
                    <a:pt x="195" y="331"/>
                  </a:cubicBezTo>
                  <a:cubicBezTo>
                    <a:pt x="180" y="339"/>
                    <a:pt x="175" y="357"/>
                    <a:pt x="183" y="372"/>
                  </a:cubicBezTo>
                  <a:cubicBezTo>
                    <a:pt x="283" y="556"/>
                    <a:pt x="283" y="556"/>
                    <a:pt x="283" y="556"/>
                  </a:cubicBezTo>
                  <a:cubicBezTo>
                    <a:pt x="5" y="1067"/>
                    <a:pt x="5" y="1067"/>
                    <a:pt x="5" y="1067"/>
                  </a:cubicBezTo>
                  <a:cubicBezTo>
                    <a:pt x="0" y="1076"/>
                    <a:pt x="0" y="1087"/>
                    <a:pt x="6" y="1096"/>
                  </a:cubicBezTo>
                  <a:cubicBezTo>
                    <a:pt x="11" y="1105"/>
                    <a:pt x="21" y="1111"/>
                    <a:pt x="31" y="1111"/>
                  </a:cubicBezTo>
                  <a:cubicBezTo>
                    <a:pt x="267" y="1111"/>
                    <a:pt x="267" y="1111"/>
                    <a:pt x="267" y="1111"/>
                  </a:cubicBezTo>
                  <a:cubicBezTo>
                    <a:pt x="278" y="1111"/>
                    <a:pt x="289" y="1105"/>
                    <a:pt x="294" y="1095"/>
                  </a:cubicBezTo>
                  <a:cubicBezTo>
                    <a:pt x="435" y="835"/>
                    <a:pt x="435" y="835"/>
                    <a:pt x="435" y="835"/>
                  </a:cubicBezTo>
                  <a:cubicBezTo>
                    <a:pt x="577" y="1095"/>
                    <a:pt x="577" y="1095"/>
                    <a:pt x="577" y="1095"/>
                  </a:cubicBezTo>
                  <a:cubicBezTo>
                    <a:pt x="582" y="1105"/>
                    <a:pt x="592" y="1111"/>
                    <a:pt x="603" y="1111"/>
                  </a:cubicBezTo>
                  <a:cubicBezTo>
                    <a:pt x="839" y="1111"/>
                    <a:pt x="839" y="1111"/>
                    <a:pt x="839" y="1111"/>
                  </a:cubicBezTo>
                  <a:cubicBezTo>
                    <a:pt x="850" y="1111"/>
                    <a:pt x="860" y="1105"/>
                    <a:pt x="865" y="1096"/>
                  </a:cubicBezTo>
                  <a:cubicBezTo>
                    <a:pt x="871" y="1087"/>
                    <a:pt x="871" y="1076"/>
                    <a:pt x="866" y="1067"/>
                  </a:cubicBezTo>
                  <a:cubicBezTo>
                    <a:pt x="588" y="556"/>
                    <a:pt x="588" y="556"/>
                    <a:pt x="588" y="556"/>
                  </a:cubicBezTo>
                  <a:cubicBezTo>
                    <a:pt x="866" y="45"/>
                    <a:pt x="866" y="45"/>
                    <a:pt x="866" y="45"/>
                  </a:cubicBezTo>
                  <a:cubicBezTo>
                    <a:pt x="871" y="35"/>
                    <a:pt x="871" y="24"/>
                    <a:pt x="865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246;p65">
              <a:extLst>
                <a:ext uri="{FF2B5EF4-FFF2-40B4-BE49-F238E27FC236}">
                  <a16:creationId xmlns:a16="http://schemas.microsoft.com/office/drawing/2014/main" id="{18D0907B-76C7-19FA-D12F-A75D6AF46CF4}"/>
                </a:ext>
              </a:extLst>
            </p:cNvPr>
            <p:cNvSpPr/>
            <p:nvPr/>
          </p:nvSpPr>
          <p:spPr>
            <a:xfrm>
              <a:off x="6197600" y="2811463"/>
              <a:ext cx="69850" cy="90487"/>
            </a:xfrm>
            <a:custGeom>
              <a:avLst/>
              <a:gdLst/>
              <a:ahLst/>
              <a:cxnLst/>
              <a:rect l="l" t="t" r="r" b="b"/>
              <a:pathLst>
                <a:path w="254" h="335" extrusionOk="0">
                  <a:moveTo>
                    <a:pt x="30" y="335"/>
                  </a:moveTo>
                  <a:cubicBezTo>
                    <a:pt x="46" y="335"/>
                    <a:pt x="60" y="321"/>
                    <a:pt x="60" y="305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60" y="130"/>
                    <a:pt x="90" y="100"/>
                    <a:pt x="127" y="100"/>
                  </a:cubicBezTo>
                  <a:cubicBezTo>
                    <a:pt x="164" y="100"/>
                    <a:pt x="194" y="130"/>
                    <a:pt x="194" y="167"/>
                  </a:cubicBezTo>
                  <a:cubicBezTo>
                    <a:pt x="194" y="305"/>
                    <a:pt x="194" y="305"/>
                    <a:pt x="194" y="305"/>
                  </a:cubicBezTo>
                  <a:cubicBezTo>
                    <a:pt x="194" y="321"/>
                    <a:pt x="207" y="335"/>
                    <a:pt x="224" y="335"/>
                  </a:cubicBezTo>
                  <a:cubicBezTo>
                    <a:pt x="240" y="335"/>
                    <a:pt x="254" y="321"/>
                    <a:pt x="254" y="305"/>
                  </a:cubicBezTo>
                  <a:cubicBezTo>
                    <a:pt x="254" y="167"/>
                    <a:pt x="254" y="167"/>
                    <a:pt x="254" y="167"/>
                  </a:cubicBezTo>
                  <a:cubicBezTo>
                    <a:pt x="254" y="97"/>
                    <a:pt x="197" y="40"/>
                    <a:pt x="127" y="40"/>
                  </a:cubicBezTo>
                  <a:cubicBezTo>
                    <a:pt x="102" y="40"/>
                    <a:pt x="79" y="47"/>
                    <a:pt x="60" y="59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21"/>
                    <a:pt x="13" y="335"/>
                    <a:pt x="30" y="3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" name="Google Shape;1105;p64">
            <a:extLst>
              <a:ext uri="{FF2B5EF4-FFF2-40B4-BE49-F238E27FC236}">
                <a16:creationId xmlns:a16="http://schemas.microsoft.com/office/drawing/2014/main" id="{22DDD2B5-6A87-9B26-8C52-7AE1D2C6B747}"/>
              </a:ext>
            </a:extLst>
          </p:cNvPr>
          <p:cNvGrpSpPr/>
          <p:nvPr/>
        </p:nvGrpSpPr>
        <p:grpSpPr>
          <a:xfrm>
            <a:off x="4738629" y="829920"/>
            <a:ext cx="3846253" cy="3926813"/>
            <a:chOff x="4738629" y="829920"/>
            <a:chExt cx="4595058" cy="4588322"/>
          </a:xfrm>
        </p:grpSpPr>
        <p:pic>
          <p:nvPicPr>
            <p:cNvPr id="13" name="Google Shape;1106;p64">
              <a:extLst>
                <a:ext uri="{FF2B5EF4-FFF2-40B4-BE49-F238E27FC236}">
                  <a16:creationId xmlns:a16="http://schemas.microsoft.com/office/drawing/2014/main" id="{6C9C1C36-FEE2-BBFB-8283-A78985C7FAE5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107;p64">
              <a:extLst>
                <a:ext uri="{FF2B5EF4-FFF2-40B4-BE49-F238E27FC236}">
                  <a16:creationId xmlns:a16="http://schemas.microsoft.com/office/drawing/2014/main" id="{95359CDA-514A-98B3-C63C-27DDDB4987F5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" name="Google Shape;1108;p64">
              <a:extLst>
                <a:ext uri="{FF2B5EF4-FFF2-40B4-BE49-F238E27FC236}">
                  <a16:creationId xmlns:a16="http://schemas.microsoft.com/office/drawing/2014/main" id="{F9F6C98E-32CF-3FBC-F6E2-8212BF1F77D1}"/>
                </a:ext>
              </a:extLst>
            </p:cNvPr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16" name="Google Shape;1109;p64">
                <a:extLst>
                  <a:ext uri="{FF2B5EF4-FFF2-40B4-BE49-F238E27FC236}">
                    <a16:creationId xmlns:a16="http://schemas.microsoft.com/office/drawing/2014/main" id="{7D735280-A79B-3A3A-EBB7-742891B02FBC}"/>
                  </a:ext>
                </a:extLst>
              </p:cNvPr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110;p64">
                <a:extLst>
                  <a:ext uri="{FF2B5EF4-FFF2-40B4-BE49-F238E27FC236}">
                    <a16:creationId xmlns:a16="http://schemas.microsoft.com/office/drawing/2014/main" id="{419ED6AF-1D8F-2EB5-D94A-1B81DF1B0628}"/>
                  </a:ext>
                </a:extLst>
              </p:cNvPr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0" name="Google Shape;317;p37">
            <a:extLst>
              <a:ext uri="{FF2B5EF4-FFF2-40B4-BE49-F238E27FC236}">
                <a16:creationId xmlns:a16="http://schemas.microsoft.com/office/drawing/2014/main" id="{D609E126-0DBC-CBC0-2B12-B4A47F9C5E34}"/>
              </a:ext>
            </a:extLst>
          </p:cNvPr>
          <p:cNvSpPr/>
          <p:nvPr/>
        </p:nvSpPr>
        <p:spPr>
          <a:xfrm>
            <a:off x="652614" y="271381"/>
            <a:ext cx="660708" cy="515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21" name="Google Shape;333;p37">
            <a:extLst>
              <a:ext uri="{FF2B5EF4-FFF2-40B4-BE49-F238E27FC236}">
                <a16:creationId xmlns:a16="http://schemas.microsoft.com/office/drawing/2014/main" id="{0FC4D100-99E3-3AB6-07A5-F94498CCC890}"/>
              </a:ext>
            </a:extLst>
          </p:cNvPr>
          <p:cNvGrpSpPr/>
          <p:nvPr/>
        </p:nvGrpSpPr>
        <p:grpSpPr>
          <a:xfrm>
            <a:off x="769527" y="314476"/>
            <a:ext cx="506197" cy="428948"/>
            <a:chOff x="7010400" y="1804988"/>
            <a:chExt cx="563563" cy="560389"/>
          </a:xfrm>
        </p:grpSpPr>
        <p:sp>
          <p:nvSpPr>
            <p:cNvPr id="22" name="Google Shape;334;p37">
              <a:extLst>
                <a:ext uri="{FF2B5EF4-FFF2-40B4-BE49-F238E27FC236}">
                  <a16:creationId xmlns:a16="http://schemas.microsoft.com/office/drawing/2014/main" id="{BD37D104-2025-AD6C-2E64-60DC20A174DF}"/>
                </a:ext>
              </a:extLst>
            </p:cNvPr>
            <p:cNvSpPr/>
            <p:nvPr/>
          </p:nvSpPr>
          <p:spPr>
            <a:xfrm>
              <a:off x="7011988" y="1804988"/>
              <a:ext cx="560389" cy="560389"/>
            </a:xfrm>
            <a:custGeom>
              <a:avLst/>
              <a:gdLst/>
              <a:ahLst/>
              <a:cxnLst/>
              <a:rect l="l" t="t" r="r" b="b"/>
              <a:pathLst>
                <a:path w="2048" h="2048" extrusionOk="0">
                  <a:moveTo>
                    <a:pt x="1850" y="1108"/>
                  </a:moveTo>
                  <a:cubicBezTo>
                    <a:pt x="1843" y="1093"/>
                    <a:pt x="1825" y="1087"/>
                    <a:pt x="1810" y="1094"/>
                  </a:cubicBezTo>
                  <a:cubicBezTo>
                    <a:pt x="1806" y="1097"/>
                    <a:pt x="1806" y="1097"/>
                    <a:pt x="1806" y="1097"/>
                  </a:cubicBezTo>
                  <a:cubicBezTo>
                    <a:pt x="1806" y="951"/>
                    <a:pt x="1806" y="951"/>
                    <a:pt x="1806" y="951"/>
                  </a:cubicBezTo>
                  <a:cubicBezTo>
                    <a:pt x="1951" y="1024"/>
                    <a:pt x="1951" y="1024"/>
                    <a:pt x="1951" y="1024"/>
                  </a:cubicBezTo>
                  <a:cubicBezTo>
                    <a:pt x="1937" y="1031"/>
                    <a:pt x="1937" y="1031"/>
                    <a:pt x="1937" y="1031"/>
                  </a:cubicBezTo>
                  <a:cubicBezTo>
                    <a:pt x="1922" y="1038"/>
                    <a:pt x="1916" y="1056"/>
                    <a:pt x="1923" y="1071"/>
                  </a:cubicBezTo>
                  <a:cubicBezTo>
                    <a:pt x="1931" y="1086"/>
                    <a:pt x="1949" y="1092"/>
                    <a:pt x="1963" y="1085"/>
                  </a:cubicBezTo>
                  <a:cubicBezTo>
                    <a:pt x="2031" y="1051"/>
                    <a:pt x="2031" y="1051"/>
                    <a:pt x="2031" y="1051"/>
                  </a:cubicBezTo>
                  <a:cubicBezTo>
                    <a:pt x="2042" y="1046"/>
                    <a:pt x="2048" y="1035"/>
                    <a:pt x="2048" y="1024"/>
                  </a:cubicBezTo>
                  <a:cubicBezTo>
                    <a:pt x="2048" y="1012"/>
                    <a:pt x="2042" y="1002"/>
                    <a:pt x="2031" y="997"/>
                  </a:cubicBezTo>
                  <a:cubicBezTo>
                    <a:pt x="1789" y="876"/>
                    <a:pt x="1789" y="876"/>
                    <a:pt x="1789" y="876"/>
                  </a:cubicBezTo>
                  <a:cubicBezTo>
                    <a:pt x="1780" y="871"/>
                    <a:pt x="1769" y="872"/>
                    <a:pt x="1760" y="877"/>
                  </a:cubicBezTo>
                  <a:cubicBezTo>
                    <a:pt x="1751" y="883"/>
                    <a:pt x="1746" y="892"/>
                    <a:pt x="1746" y="903"/>
                  </a:cubicBezTo>
                  <a:cubicBezTo>
                    <a:pt x="1746" y="994"/>
                    <a:pt x="1746" y="994"/>
                    <a:pt x="1746" y="994"/>
                  </a:cubicBezTo>
                  <a:cubicBezTo>
                    <a:pt x="594" y="994"/>
                    <a:pt x="594" y="994"/>
                    <a:pt x="594" y="994"/>
                  </a:cubicBezTo>
                  <a:cubicBezTo>
                    <a:pt x="832" y="560"/>
                    <a:pt x="1292" y="266"/>
                    <a:pt x="1820" y="266"/>
                  </a:cubicBezTo>
                  <a:cubicBezTo>
                    <a:pt x="1837" y="266"/>
                    <a:pt x="1850" y="252"/>
                    <a:pt x="1850" y="236"/>
                  </a:cubicBezTo>
                  <a:cubicBezTo>
                    <a:pt x="1850" y="219"/>
                    <a:pt x="1837" y="206"/>
                    <a:pt x="1820" y="206"/>
                  </a:cubicBezTo>
                  <a:cubicBezTo>
                    <a:pt x="1623" y="206"/>
                    <a:pt x="1433" y="244"/>
                    <a:pt x="1253" y="320"/>
                  </a:cubicBezTo>
                  <a:cubicBezTo>
                    <a:pt x="1080" y="394"/>
                    <a:pt x="924" y="499"/>
                    <a:pt x="790" y="632"/>
                  </a:cubicBezTo>
                  <a:cubicBezTo>
                    <a:pt x="693" y="729"/>
                    <a:pt x="612" y="838"/>
                    <a:pt x="546" y="956"/>
                  </a:cubicBezTo>
                  <a:cubicBezTo>
                    <a:pt x="467" y="782"/>
                    <a:pt x="424" y="589"/>
                    <a:pt x="424" y="385"/>
                  </a:cubicBezTo>
                  <a:cubicBezTo>
                    <a:pt x="424" y="369"/>
                    <a:pt x="410" y="355"/>
                    <a:pt x="394" y="355"/>
                  </a:cubicBezTo>
                  <a:cubicBezTo>
                    <a:pt x="377" y="355"/>
                    <a:pt x="364" y="369"/>
                    <a:pt x="364" y="385"/>
                  </a:cubicBezTo>
                  <a:cubicBezTo>
                    <a:pt x="364" y="582"/>
                    <a:pt x="402" y="773"/>
                    <a:pt x="478" y="952"/>
                  </a:cubicBezTo>
                  <a:cubicBezTo>
                    <a:pt x="484" y="966"/>
                    <a:pt x="490" y="980"/>
                    <a:pt x="497" y="994"/>
                  </a:cubicBezTo>
                  <a:cubicBezTo>
                    <a:pt x="311" y="994"/>
                    <a:pt x="311" y="994"/>
                    <a:pt x="311" y="994"/>
                  </a:cubicBezTo>
                  <a:cubicBezTo>
                    <a:pt x="311" y="302"/>
                    <a:pt x="311" y="302"/>
                    <a:pt x="311" y="302"/>
                  </a:cubicBezTo>
                  <a:cubicBezTo>
                    <a:pt x="402" y="302"/>
                    <a:pt x="402" y="302"/>
                    <a:pt x="402" y="302"/>
                  </a:cubicBezTo>
                  <a:cubicBezTo>
                    <a:pt x="412" y="302"/>
                    <a:pt x="422" y="297"/>
                    <a:pt x="427" y="288"/>
                  </a:cubicBezTo>
                  <a:cubicBezTo>
                    <a:pt x="433" y="279"/>
                    <a:pt x="433" y="268"/>
                    <a:pt x="429" y="259"/>
                  </a:cubicBezTo>
                  <a:cubicBezTo>
                    <a:pt x="400" y="201"/>
                    <a:pt x="400" y="201"/>
                    <a:pt x="400" y="201"/>
                  </a:cubicBezTo>
                  <a:cubicBezTo>
                    <a:pt x="392" y="186"/>
                    <a:pt x="374" y="180"/>
                    <a:pt x="360" y="188"/>
                  </a:cubicBezTo>
                  <a:cubicBezTo>
                    <a:pt x="345" y="195"/>
                    <a:pt x="339" y="213"/>
                    <a:pt x="346" y="228"/>
                  </a:cubicBezTo>
                  <a:cubicBezTo>
                    <a:pt x="353" y="242"/>
                    <a:pt x="353" y="242"/>
                    <a:pt x="353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3" y="102"/>
                    <a:pt x="283" y="102"/>
                    <a:pt x="283" y="102"/>
                  </a:cubicBezTo>
                  <a:cubicBezTo>
                    <a:pt x="291" y="117"/>
                    <a:pt x="309" y="123"/>
                    <a:pt x="323" y="115"/>
                  </a:cubicBezTo>
                  <a:cubicBezTo>
                    <a:pt x="338" y="108"/>
                    <a:pt x="344" y="90"/>
                    <a:pt x="337" y="7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2" y="6"/>
                    <a:pt x="292" y="0"/>
                    <a:pt x="281" y="0"/>
                  </a:cubicBezTo>
                  <a:cubicBezTo>
                    <a:pt x="269" y="0"/>
                    <a:pt x="259" y="6"/>
                    <a:pt x="254" y="16"/>
                  </a:cubicBezTo>
                  <a:cubicBezTo>
                    <a:pt x="133" y="259"/>
                    <a:pt x="133" y="259"/>
                    <a:pt x="133" y="259"/>
                  </a:cubicBezTo>
                  <a:cubicBezTo>
                    <a:pt x="128" y="268"/>
                    <a:pt x="128" y="279"/>
                    <a:pt x="134" y="288"/>
                  </a:cubicBezTo>
                  <a:cubicBezTo>
                    <a:pt x="139" y="297"/>
                    <a:pt x="149" y="302"/>
                    <a:pt x="159" y="302"/>
                  </a:cubicBezTo>
                  <a:cubicBezTo>
                    <a:pt x="251" y="302"/>
                    <a:pt x="251" y="302"/>
                    <a:pt x="251" y="302"/>
                  </a:cubicBezTo>
                  <a:cubicBezTo>
                    <a:pt x="251" y="994"/>
                    <a:pt x="251" y="994"/>
                    <a:pt x="251" y="994"/>
                  </a:cubicBezTo>
                  <a:cubicBezTo>
                    <a:pt x="30" y="994"/>
                    <a:pt x="30" y="994"/>
                    <a:pt x="30" y="994"/>
                  </a:cubicBezTo>
                  <a:cubicBezTo>
                    <a:pt x="13" y="994"/>
                    <a:pt x="0" y="1007"/>
                    <a:pt x="0" y="1024"/>
                  </a:cubicBezTo>
                  <a:cubicBezTo>
                    <a:pt x="0" y="1040"/>
                    <a:pt x="13" y="1054"/>
                    <a:pt x="30" y="1054"/>
                  </a:cubicBezTo>
                  <a:cubicBezTo>
                    <a:pt x="251" y="1054"/>
                    <a:pt x="251" y="1054"/>
                    <a:pt x="251" y="1054"/>
                  </a:cubicBezTo>
                  <a:cubicBezTo>
                    <a:pt x="251" y="2018"/>
                    <a:pt x="251" y="2018"/>
                    <a:pt x="251" y="2018"/>
                  </a:cubicBezTo>
                  <a:cubicBezTo>
                    <a:pt x="251" y="2034"/>
                    <a:pt x="264" y="2048"/>
                    <a:pt x="281" y="2048"/>
                  </a:cubicBezTo>
                  <a:cubicBezTo>
                    <a:pt x="297" y="2048"/>
                    <a:pt x="311" y="2034"/>
                    <a:pt x="311" y="2018"/>
                  </a:cubicBezTo>
                  <a:cubicBezTo>
                    <a:pt x="311" y="1054"/>
                    <a:pt x="311" y="1054"/>
                    <a:pt x="311" y="1054"/>
                  </a:cubicBezTo>
                  <a:cubicBezTo>
                    <a:pt x="497" y="1054"/>
                    <a:pt x="497" y="1054"/>
                    <a:pt x="497" y="1054"/>
                  </a:cubicBezTo>
                  <a:cubicBezTo>
                    <a:pt x="490" y="1068"/>
                    <a:pt x="484" y="1081"/>
                    <a:pt x="478" y="1095"/>
                  </a:cubicBezTo>
                  <a:cubicBezTo>
                    <a:pt x="402" y="1275"/>
                    <a:pt x="364" y="1466"/>
                    <a:pt x="364" y="1662"/>
                  </a:cubicBezTo>
                  <a:cubicBezTo>
                    <a:pt x="364" y="1679"/>
                    <a:pt x="377" y="1692"/>
                    <a:pt x="394" y="1692"/>
                  </a:cubicBezTo>
                  <a:cubicBezTo>
                    <a:pt x="410" y="1692"/>
                    <a:pt x="424" y="1679"/>
                    <a:pt x="424" y="1662"/>
                  </a:cubicBezTo>
                  <a:cubicBezTo>
                    <a:pt x="424" y="1459"/>
                    <a:pt x="467" y="1266"/>
                    <a:pt x="546" y="1091"/>
                  </a:cubicBezTo>
                  <a:cubicBezTo>
                    <a:pt x="612" y="1210"/>
                    <a:pt x="693" y="1318"/>
                    <a:pt x="790" y="1415"/>
                  </a:cubicBezTo>
                  <a:cubicBezTo>
                    <a:pt x="924" y="1549"/>
                    <a:pt x="1080" y="1654"/>
                    <a:pt x="1253" y="1727"/>
                  </a:cubicBezTo>
                  <a:cubicBezTo>
                    <a:pt x="1433" y="1803"/>
                    <a:pt x="1623" y="1842"/>
                    <a:pt x="1820" y="1842"/>
                  </a:cubicBezTo>
                  <a:cubicBezTo>
                    <a:pt x="1837" y="1842"/>
                    <a:pt x="1850" y="1828"/>
                    <a:pt x="1850" y="1812"/>
                  </a:cubicBezTo>
                  <a:cubicBezTo>
                    <a:pt x="1850" y="1795"/>
                    <a:pt x="1837" y="1782"/>
                    <a:pt x="1820" y="1782"/>
                  </a:cubicBezTo>
                  <a:cubicBezTo>
                    <a:pt x="1292" y="1782"/>
                    <a:pt x="832" y="1487"/>
                    <a:pt x="594" y="1054"/>
                  </a:cubicBezTo>
                  <a:cubicBezTo>
                    <a:pt x="1746" y="1054"/>
                    <a:pt x="1746" y="1054"/>
                    <a:pt x="1746" y="1054"/>
                  </a:cubicBezTo>
                  <a:cubicBezTo>
                    <a:pt x="1746" y="1145"/>
                    <a:pt x="1746" y="1145"/>
                    <a:pt x="1746" y="1145"/>
                  </a:cubicBezTo>
                  <a:cubicBezTo>
                    <a:pt x="1746" y="1155"/>
                    <a:pt x="1751" y="1165"/>
                    <a:pt x="1760" y="1171"/>
                  </a:cubicBezTo>
                  <a:cubicBezTo>
                    <a:pt x="1765" y="1174"/>
                    <a:pt x="1770" y="1175"/>
                    <a:pt x="1776" y="1175"/>
                  </a:cubicBezTo>
                  <a:cubicBezTo>
                    <a:pt x="1780" y="1175"/>
                    <a:pt x="1785" y="1174"/>
                    <a:pt x="1789" y="1172"/>
                  </a:cubicBezTo>
                  <a:cubicBezTo>
                    <a:pt x="1837" y="1148"/>
                    <a:pt x="1837" y="1148"/>
                    <a:pt x="1837" y="1148"/>
                  </a:cubicBezTo>
                  <a:cubicBezTo>
                    <a:pt x="1852" y="1141"/>
                    <a:pt x="1858" y="1123"/>
                    <a:pt x="1850" y="1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35;p37">
              <a:extLst>
                <a:ext uri="{FF2B5EF4-FFF2-40B4-BE49-F238E27FC236}">
                  <a16:creationId xmlns:a16="http://schemas.microsoft.com/office/drawing/2014/main" id="{03C9600A-D8AF-9AFB-B965-CA8E9FEF5C7A}"/>
                </a:ext>
              </a:extLst>
            </p:cNvPr>
            <p:cNvSpPr/>
            <p:nvPr/>
          </p:nvSpPr>
          <p:spPr>
            <a:xfrm>
              <a:off x="7521575" y="19764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7" extrusionOk="0">
                  <a:moveTo>
                    <a:pt x="17" y="232"/>
                  </a:moveTo>
                  <a:cubicBezTo>
                    <a:pt x="22" y="236"/>
                    <a:pt x="28" y="237"/>
                    <a:pt x="34" y="237"/>
                  </a:cubicBezTo>
                  <a:cubicBezTo>
                    <a:pt x="43" y="237"/>
                    <a:pt x="53" y="233"/>
                    <a:pt x="58" y="225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130" y="225"/>
                    <a:pt x="130" y="225"/>
                    <a:pt x="130" y="225"/>
                  </a:cubicBezTo>
                  <a:cubicBezTo>
                    <a:pt x="136" y="233"/>
                    <a:pt x="146" y="237"/>
                    <a:pt x="155" y="237"/>
                  </a:cubicBezTo>
                  <a:cubicBezTo>
                    <a:pt x="161" y="237"/>
                    <a:pt x="167" y="236"/>
                    <a:pt x="172" y="232"/>
                  </a:cubicBezTo>
                  <a:cubicBezTo>
                    <a:pt x="186" y="222"/>
                    <a:pt x="189" y="204"/>
                    <a:pt x="180" y="190"/>
                  </a:cubicBezTo>
                  <a:cubicBezTo>
                    <a:pt x="131" y="121"/>
                    <a:pt x="131" y="121"/>
                    <a:pt x="131" y="121"/>
                  </a:cubicBezTo>
                  <a:cubicBezTo>
                    <a:pt x="180" y="51"/>
                    <a:pt x="180" y="51"/>
                    <a:pt x="180" y="51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3"/>
                    <a:pt x="130" y="17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49" y="3"/>
                    <a:pt x="30" y="0"/>
                    <a:pt x="17" y="10"/>
                  </a:cubicBezTo>
                  <a:cubicBezTo>
                    <a:pt x="3" y="19"/>
                    <a:pt x="0" y="38"/>
                    <a:pt x="9" y="5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2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36;p37">
              <a:extLst>
                <a:ext uri="{FF2B5EF4-FFF2-40B4-BE49-F238E27FC236}">
                  <a16:creationId xmlns:a16="http://schemas.microsoft.com/office/drawing/2014/main" id="{70517B82-6AF2-DB4E-B8BF-8771CE6D9236}"/>
                </a:ext>
              </a:extLst>
            </p:cNvPr>
            <p:cNvSpPr/>
            <p:nvPr/>
          </p:nvSpPr>
          <p:spPr>
            <a:xfrm>
              <a:off x="7010400" y="19002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8" extrusionOk="0">
                  <a:moveTo>
                    <a:pt x="17" y="232"/>
                  </a:moveTo>
                  <a:cubicBezTo>
                    <a:pt x="22" y="236"/>
                    <a:pt x="28" y="238"/>
                    <a:pt x="34" y="238"/>
                  </a:cubicBezTo>
                  <a:cubicBezTo>
                    <a:pt x="44" y="238"/>
                    <a:pt x="53" y="233"/>
                    <a:pt x="59" y="225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4"/>
                    <a:pt x="131" y="17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49" y="4"/>
                    <a:pt x="30" y="0"/>
                    <a:pt x="17" y="10"/>
                  </a:cubicBezTo>
                  <a:cubicBezTo>
                    <a:pt x="3" y="19"/>
                    <a:pt x="0" y="38"/>
                    <a:pt x="9" y="52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3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37;p37">
              <a:extLst>
                <a:ext uri="{FF2B5EF4-FFF2-40B4-BE49-F238E27FC236}">
                  <a16:creationId xmlns:a16="http://schemas.microsoft.com/office/drawing/2014/main" id="{1341DFCB-04BD-33CA-6252-72686C6CAA96}"/>
                </a:ext>
              </a:extLst>
            </p:cNvPr>
            <p:cNvSpPr/>
            <p:nvPr/>
          </p:nvSpPr>
          <p:spPr>
            <a:xfrm>
              <a:off x="7392988" y="2190751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38;p37">
              <a:extLst>
                <a:ext uri="{FF2B5EF4-FFF2-40B4-BE49-F238E27FC236}">
                  <a16:creationId xmlns:a16="http://schemas.microsoft.com/office/drawing/2014/main" id="{4A966B34-7326-ABC5-9CFA-3B1666C642C4}"/>
                </a:ext>
              </a:extLst>
            </p:cNvPr>
            <p:cNvSpPr/>
            <p:nvPr/>
          </p:nvSpPr>
          <p:spPr>
            <a:xfrm>
              <a:off x="7392988" y="2162176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339;p37">
              <a:extLst>
                <a:ext uri="{FF2B5EF4-FFF2-40B4-BE49-F238E27FC236}">
                  <a16:creationId xmlns:a16="http://schemas.microsoft.com/office/drawing/2014/main" id="{3A1E22DD-8514-71CF-929C-3DBD79FD9668}"/>
                </a:ext>
              </a:extLst>
            </p:cNvPr>
            <p:cNvSpPr/>
            <p:nvPr/>
          </p:nvSpPr>
          <p:spPr>
            <a:xfrm>
              <a:off x="7432675" y="2157413"/>
              <a:ext cx="15875" cy="60325"/>
            </a:xfrm>
            <a:custGeom>
              <a:avLst/>
              <a:gdLst/>
              <a:ahLst/>
              <a:cxnLst/>
              <a:rect l="l" t="t" r="r" b="b"/>
              <a:pathLst>
                <a:path w="60" h="221" extrusionOk="0">
                  <a:moveTo>
                    <a:pt x="0" y="30"/>
                  </a:moveTo>
                  <a:cubicBezTo>
                    <a:pt x="0" y="191"/>
                    <a:pt x="0" y="191"/>
                    <a:pt x="0" y="191"/>
                  </a:cubicBezTo>
                  <a:cubicBezTo>
                    <a:pt x="0" y="208"/>
                    <a:pt x="13" y="221"/>
                    <a:pt x="30" y="221"/>
                  </a:cubicBezTo>
                  <a:cubicBezTo>
                    <a:pt x="46" y="221"/>
                    <a:pt x="60" y="208"/>
                    <a:pt x="60" y="191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340;p37">
              <a:extLst>
                <a:ext uri="{FF2B5EF4-FFF2-40B4-BE49-F238E27FC236}">
                  <a16:creationId xmlns:a16="http://schemas.microsoft.com/office/drawing/2014/main" id="{FB8D11E5-7693-D416-F47D-2436B66207F6}"/>
                </a:ext>
              </a:extLst>
            </p:cNvPr>
            <p:cNvSpPr/>
            <p:nvPr/>
          </p:nvSpPr>
          <p:spPr>
            <a:xfrm>
              <a:off x="7459663" y="2168526"/>
              <a:ext cx="52388" cy="49212"/>
            </a:xfrm>
            <a:custGeom>
              <a:avLst/>
              <a:gdLst/>
              <a:ahLst/>
              <a:cxnLst/>
              <a:rect l="l" t="t" r="r" b="b"/>
              <a:pathLst>
                <a:path w="190" h="181" extrusionOk="0">
                  <a:moveTo>
                    <a:pt x="119" y="3"/>
                  </a:moveTo>
                  <a:cubicBezTo>
                    <a:pt x="111" y="1"/>
                    <a:pt x="103" y="0"/>
                    <a:pt x="95" y="0"/>
                  </a:cubicBezTo>
                  <a:cubicBezTo>
                    <a:pt x="67" y="0"/>
                    <a:pt x="41" y="13"/>
                    <a:pt x="24" y="35"/>
                  </a:cubicBezTo>
                  <a:cubicBezTo>
                    <a:pt x="6" y="58"/>
                    <a:pt x="0" y="86"/>
                    <a:pt x="8" y="114"/>
                  </a:cubicBezTo>
                  <a:cubicBezTo>
                    <a:pt x="16" y="146"/>
                    <a:pt x="40" y="170"/>
                    <a:pt x="72" y="178"/>
                  </a:cubicBezTo>
                  <a:cubicBezTo>
                    <a:pt x="80" y="180"/>
                    <a:pt x="87" y="181"/>
                    <a:pt x="95" y="181"/>
                  </a:cubicBezTo>
                  <a:cubicBezTo>
                    <a:pt x="123" y="181"/>
                    <a:pt x="149" y="169"/>
                    <a:pt x="167" y="146"/>
                  </a:cubicBezTo>
                  <a:cubicBezTo>
                    <a:pt x="184" y="124"/>
                    <a:pt x="190" y="95"/>
                    <a:pt x="183" y="67"/>
                  </a:cubicBezTo>
                  <a:cubicBezTo>
                    <a:pt x="175" y="36"/>
                    <a:pt x="150" y="11"/>
                    <a:pt x="119" y="3"/>
                  </a:cubicBezTo>
                  <a:close/>
                  <a:moveTo>
                    <a:pt x="119" y="110"/>
                  </a:moveTo>
                  <a:cubicBezTo>
                    <a:pt x="112" y="119"/>
                    <a:pt x="99" y="124"/>
                    <a:pt x="87" y="120"/>
                  </a:cubicBezTo>
                  <a:cubicBezTo>
                    <a:pt x="76" y="118"/>
                    <a:pt x="68" y="109"/>
                    <a:pt x="66" y="99"/>
                  </a:cubicBezTo>
                  <a:cubicBezTo>
                    <a:pt x="62" y="86"/>
                    <a:pt x="68" y="77"/>
                    <a:pt x="71" y="72"/>
                  </a:cubicBezTo>
                  <a:cubicBezTo>
                    <a:pt x="77" y="65"/>
                    <a:pt x="86" y="60"/>
                    <a:pt x="95" y="60"/>
                  </a:cubicBezTo>
                  <a:cubicBezTo>
                    <a:pt x="98" y="60"/>
                    <a:pt x="101" y="61"/>
                    <a:pt x="104" y="61"/>
                  </a:cubicBezTo>
                  <a:cubicBezTo>
                    <a:pt x="114" y="64"/>
                    <a:pt x="122" y="72"/>
                    <a:pt x="125" y="82"/>
                  </a:cubicBezTo>
                  <a:cubicBezTo>
                    <a:pt x="128" y="96"/>
                    <a:pt x="123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341;p37">
              <a:extLst>
                <a:ext uri="{FF2B5EF4-FFF2-40B4-BE49-F238E27FC236}">
                  <a16:creationId xmlns:a16="http://schemas.microsoft.com/office/drawing/2014/main" id="{835296D7-5BD6-335E-DF1E-252DE348E761}"/>
                </a:ext>
              </a:extLst>
            </p:cNvPr>
            <p:cNvSpPr/>
            <p:nvPr/>
          </p:nvSpPr>
          <p:spPr>
            <a:xfrm>
              <a:off x="7521575" y="2168526"/>
              <a:ext cx="50800" cy="82550"/>
            </a:xfrm>
            <a:custGeom>
              <a:avLst/>
              <a:gdLst/>
              <a:ahLst/>
              <a:cxnLst/>
              <a:rect l="l" t="t" r="r" b="b"/>
              <a:pathLst>
                <a:path w="185" h="303" extrusionOk="0">
                  <a:moveTo>
                    <a:pt x="182" y="67"/>
                  </a:moveTo>
                  <a:cubicBezTo>
                    <a:pt x="174" y="36"/>
                    <a:pt x="149" y="11"/>
                    <a:pt x="118" y="3"/>
                  </a:cubicBezTo>
                  <a:cubicBezTo>
                    <a:pt x="110" y="1"/>
                    <a:pt x="102" y="0"/>
                    <a:pt x="94" y="0"/>
                  </a:cubicBezTo>
                  <a:cubicBezTo>
                    <a:pt x="66" y="0"/>
                    <a:pt x="40" y="13"/>
                    <a:pt x="23" y="35"/>
                  </a:cubicBezTo>
                  <a:cubicBezTo>
                    <a:pt x="6" y="58"/>
                    <a:pt x="0" y="86"/>
                    <a:pt x="7" y="114"/>
                  </a:cubicBezTo>
                  <a:cubicBezTo>
                    <a:pt x="15" y="146"/>
                    <a:pt x="39" y="170"/>
                    <a:pt x="71" y="178"/>
                  </a:cubicBezTo>
                  <a:cubicBezTo>
                    <a:pt x="79" y="180"/>
                    <a:pt x="87" y="181"/>
                    <a:pt x="94" y="181"/>
                  </a:cubicBezTo>
                  <a:cubicBezTo>
                    <a:pt x="105" y="181"/>
                    <a:pt x="115" y="180"/>
                    <a:pt x="125" y="176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5" y="229"/>
                    <a:pt x="111" y="243"/>
                    <a:pt x="94" y="243"/>
                  </a:cubicBezTo>
                  <a:cubicBezTo>
                    <a:pt x="78" y="243"/>
                    <a:pt x="64" y="256"/>
                    <a:pt x="64" y="273"/>
                  </a:cubicBezTo>
                  <a:cubicBezTo>
                    <a:pt x="64" y="289"/>
                    <a:pt x="78" y="303"/>
                    <a:pt x="94" y="303"/>
                  </a:cubicBezTo>
                  <a:cubicBezTo>
                    <a:pt x="144" y="303"/>
                    <a:pt x="185" y="262"/>
                    <a:pt x="185" y="21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1"/>
                    <a:pt x="185" y="90"/>
                    <a:pt x="185" y="90"/>
                  </a:cubicBezTo>
                  <a:cubicBezTo>
                    <a:pt x="185" y="82"/>
                    <a:pt x="184" y="75"/>
                    <a:pt x="182" y="67"/>
                  </a:cubicBezTo>
                  <a:close/>
                  <a:moveTo>
                    <a:pt x="119" y="110"/>
                  </a:moveTo>
                  <a:cubicBezTo>
                    <a:pt x="111" y="119"/>
                    <a:pt x="99" y="124"/>
                    <a:pt x="86" y="120"/>
                  </a:cubicBezTo>
                  <a:cubicBezTo>
                    <a:pt x="76" y="118"/>
                    <a:pt x="68" y="109"/>
                    <a:pt x="65" y="99"/>
                  </a:cubicBezTo>
                  <a:cubicBezTo>
                    <a:pt x="62" y="86"/>
                    <a:pt x="67" y="77"/>
                    <a:pt x="70" y="72"/>
                  </a:cubicBezTo>
                  <a:cubicBezTo>
                    <a:pt x="76" y="65"/>
                    <a:pt x="85" y="60"/>
                    <a:pt x="94" y="60"/>
                  </a:cubicBezTo>
                  <a:cubicBezTo>
                    <a:pt x="97" y="60"/>
                    <a:pt x="100" y="61"/>
                    <a:pt x="103" y="61"/>
                  </a:cubicBezTo>
                  <a:cubicBezTo>
                    <a:pt x="113" y="64"/>
                    <a:pt x="121" y="72"/>
                    <a:pt x="124" y="82"/>
                  </a:cubicBezTo>
                  <a:cubicBezTo>
                    <a:pt x="127" y="96"/>
                    <a:pt x="122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342;p37">
              <a:extLst>
                <a:ext uri="{FF2B5EF4-FFF2-40B4-BE49-F238E27FC236}">
                  <a16:creationId xmlns:a16="http://schemas.microsoft.com/office/drawing/2014/main" id="{921A0B63-359F-C619-EEEC-B635C34A661F}"/>
                </a:ext>
              </a:extLst>
            </p:cNvPr>
            <p:cNvSpPr/>
            <p:nvPr/>
          </p:nvSpPr>
          <p:spPr>
            <a:xfrm>
              <a:off x="7334250" y="2155826"/>
              <a:ext cx="52388" cy="61912"/>
            </a:xfrm>
            <a:custGeom>
              <a:avLst/>
              <a:gdLst/>
              <a:ahLst/>
              <a:cxnLst/>
              <a:rect l="l" t="t" r="r" b="b"/>
              <a:pathLst>
                <a:path w="189" h="225" extrusionOk="0">
                  <a:moveTo>
                    <a:pt x="16" y="219"/>
                  </a:moveTo>
                  <a:cubicBezTo>
                    <a:pt x="21" y="223"/>
                    <a:pt x="28" y="225"/>
                    <a:pt x="34" y="225"/>
                  </a:cubicBezTo>
                  <a:cubicBezTo>
                    <a:pt x="43" y="225"/>
                    <a:pt x="52" y="221"/>
                    <a:pt x="58" y="213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79" y="52"/>
                    <a:pt x="179" y="52"/>
                    <a:pt x="179" y="52"/>
                  </a:cubicBezTo>
                  <a:cubicBezTo>
                    <a:pt x="189" y="39"/>
                    <a:pt x="186" y="20"/>
                    <a:pt x="173" y="10"/>
                  </a:cubicBezTo>
                  <a:cubicBezTo>
                    <a:pt x="160" y="0"/>
                    <a:pt x="141" y="3"/>
                    <a:pt x="131" y="16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48" y="3"/>
                    <a:pt x="29" y="0"/>
                    <a:pt x="16" y="10"/>
                  </a:cubicBezTo>
                  <a:cubicBezTo>
                    <a:pt x="3" y="20"/>
                    <a:pt x="0" y="39"/>
                    <a:pt x="10" y="52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10" y="177"/>
                    <a:pt x="10" y="177"/>
                    <a:pt x="10" y="177"/>
                  </a:cubicBezTo>
                  <a:cubicBezTo>
                    <a:pt x="0" y="191"/>
                    <a:pt x="3" y="209"/>
                    <a:pt x="16" y="2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363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2"/>
          <p:cNvSpPr txBox="1">
            <a:spLocks noGrp="1"/>
          </p:cNvSpPr>
          <p:nvPr>
            <p:ph type="title"/>
          </p:nvPr>
        </p:nvSpPr>
        <p:spPr>
          <a:xfrm>
            <a:off x="720000" y="36940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latin typeface="+mn-lt"/>
              </a:rPr>
              <a:t>Plan</a:t>
            </a:r>
            <a:r>
              <a:rPr lang="en" dirty="0">
                <a:solidFill>
                  <a:schemeClr val="accent2"/>
                </a:solidFill>
              </a:rPr>
              <a:t>: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34" name="Google Shape;234;p32"/>
          <p:cNvSpPr txBox="1">
            <a:spLocks noGrp="1"/>
          </p:cNvSpPr>
          <p:nvPr>
            <p:ph type="title" idx="7"/>
          </p:nvPr>
        </p:nvSpPr>
        <p:spPr>
          <a:xfrm>
            <a:off x="1510626" y="1087725"/>
            <a:ext cx="72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35" name="Google Shape;235;p32"/>
          <p:cNvSpPr txBox="1">
            <a:spLocks noGrp="1"/>
          </p:cNvSpPr>
          <p:nvPr>
            <p:ph type="title" idx="8"/>
          </p:nvPr>
        </p:nvSpPr>
        <p:spPr>
          <a:xfrm>
            <a:off x="1459774" y="2694204"/>
            <a:ext cx="72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36" name="Google Shape;236;p32"/>
          <p:cNvSpPr txBox="1">
            <a:spLocks noGrp="1"/>
          </p:cNvSpPr>
          <p:nvPr>
            <p:ph type="title" idx="9"/>
          </p:nvPr>
        </p:nvSpPr>
        <p:spPr>
          <a:xfrm>
            <a:off x="1496930" y="1599548"/>
            <a:ext cx="72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37" name="Google Shape;237;p32"/>
          <p:cNvSpPr txBox="1">
            <a:spLocks noGrp="1"/>
          </p:cNvSpPr>
          <p:nvPr>
            <p:ph type="title" idx="13"/>
          </p:nvPr>
        </p:nvSpPr>
        <p:spPr>
          <a:xfrm>
            <a:off x="1459774" y="3218331"/>
            <a:ext cx="72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38" name="Google Shape;238;p32"/>
          <p:cNvSpPr txBox="1">
            <a:spLocks noGrp="1"/>
          </p:cNvSpPr>
          <p:nvPr>
            <p:ph type="title" idx="14"/>
          </p:nvPr>
        </p:nvSpPr>
        <p:spPr>
          <a:xfrm>
            <a:off x="1459774" y="2175594"/>
            <a:ext cx="72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40" name="Google Shape;240;p32"/>
          <p:cNvSpPr txBox="1">
            <a:spLocks noGrp="1"/>
          </p:cNvSpPr>
          <p:nvPr>
            <p:ph type="subTitle" idx="16"/>
          </p:nvPr>
        </p:nvSpPr>
        <p:spPr>
          <a:xfrm>
            <a:off x="1907788" y="1061923"/>
            <a:ext cx="2259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sz="1600" dirty="0">
                <a:solidFill>
                  <a:srgbClr val="1F487C"/>
                </a:solidFill>
                <a:latin typeface="+mn-lt"/>
              </a:rPr>
              <a:t>Introduction</a:t>
            </a:r>
            <a:endParaRPr sz="1600" dirty="0">
              <a:solidFill>
                <a:srgbClr val="1F487C"/>
              </a:solidFill>
              <a:latin typeface="+mn-lt"/>
            </a:endParaRPr>
          </a:p>
        </p:txBody>
      </p:sp>
      <p:sp>
        <p:nvSpPr>
          <p:cNvPr id="241" name="Google Shape;241;p32"/>
          <p:cNvSpPr txBox="1">
            <a:spLocks noGrp="1"/>
          </p:cNvSpPr>
          <p:nvPr>
            <p:ph type="subTitle" idx="17"/>
          </p:nvPr>
        </p:nvSpPr>
        <p:spPr>
          <a:xfrm>
            <a:off x="1791766" y="1619784"/>
            <a:ext cx="2985843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1F487C"/>
                </a:solidFill>
                <a:latin typeface="+mn-lt"/>
              </a:rPr>
              <a:t>Domaine compact</a:t>
            </a:r>
            <a:endParaRPr sz="1600" dirty="0">
              <a:solidFill>
                <a:srgbClr val="1F487C"/>
              </a:solidFill>
              <a:latin typeface="+mn-lt"/>
            </a:endParaRPr>
          </a:p>
        </p:txBody>
      </p:sp>
      <p:sp>
        <p:nvSpPr>
          <p:cNvPr id="242" name="Google Shape;242;p32"/>
          <p:cNvSpPr txBox="1">
            <a:spLocks noGrp="1"/>
          </p:cNvSpPr>
          <p:nvPr>
            <p:ph type="subTitle" idx="18"/>
          </p:nvPr>
        </p:nvSpPr>
        <p:spPr>
          <a:xfrm>
            <a:off x="2180074" y="2163612"/>
            <a:ext cx="4823472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i="0" dirty="0">
                <a:solidFill>
                  <a:srgbClr val="1F487C"/>
                </a:solidFill>
                <a:effectLst/>
                <a:latin typeface="+mn-lt"/>
              </a:rPr>
              <a:t>Existence d’extrema sur un domaine compact</a:t>
            </a:r>
            <a:endParaRPr sz="1600" dirty="0">
              <a:latin typeface="+mn-lt"/>
            </a:endParaRPr>
          </a:p>
        </p:txBody>
      </p:sp>
      <p:sp>
        <p:nvSpPr>
          <p:cNvPr id="245" name="Google Shape;245;p32"/>
          <p:cNvSpPr txBox="1">
            <a:spLocks noGrp="1"/>
          </p:cNvSpPr>
          <p:nvPr>
            <p:ph type="subTitle" idx="21"/>
          </p:nvPr>
        </p:nvSpPr>
        <p:spPr>
          <a:xfrm>
            <a:off x="1496930" y="2698516"/>
            <a:ext cx="3864764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rgbClr val="1F487C"/>
                </a:solidFill>
                <a:latin typeface="+mn-lt"/>
              </a:rPr>
              <a:t>Application coercives </a:t>
            </a:r>
            <a:endParaRPr sz="1600" dirty="0">
              <a:solidFill>
                <a:srgbClr val="1F487C"/>
              </a:solidFill>
              <a:latin typeface="+mn-lt"/>
            </a:endParaRPr>
          </a:p>
        </p:txBody>
      </p:sp>
      <p:sp>
        <p:nvSpPr>
          <p:cNvPr id="20" name="Google Shape;245;p32">
            <a:extLst>
              <a:ext uri="{FF2B5EF4-FFF2-40B4-BE49-F238E27FC236}">
                <a16:creationId xmlns:a16="http://schemas.microsoft.com/office/drawing/2014/main" id="{85765A9A-045F-4516-DE07-8736EE2156F3}"/>
              </a:ext>
            </a:extLst>
          </p:cNvPr>
          <p:cNvSpPr txBox="1">
            <a:spLocks/>
          </p:cNvSpPr>
          <p:nvPr/>
        </p:nvSpPr>
        <p:spPr>
          <a:xfrm>
            <a:off x="3429312" y="4658700"/>
            <a:ext cx="225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/>
            <a:endParaRPr lang="en-US" sz="1600" dirty="0">
              <a:solidFill>
                <a:srgbClr val="1F487C"/>
              </a:solidFill>
              <a:latin typeface="+mn-lt"/>
            </a:endParaRPr>
          </a:p>
        </p:txBody>
      </p:sp>
      <p:sp>
        <p:nvSpPr>
          <p:cNvPr id="23" name="Google Shape;237;p32">
            <a:extLst>
              <a:ext uri="{FF2B5EF4-FFF2-40B4-BE49-F238E27FC236}">
                <a16:creationId xmlns:a16="http://schemas.microsoft.com/office/drawing/2014/main" id="{418FF81C-6562-9EB5-FE5A-2BA3ABCDB254}"/>
              </a:ext>
            </a:extLst>
          </p:cNvPr>
          <p:cNvSpPr txBox="1">
            <a:spLocks/>
          </p:cNvSpPr>
          <p:nvPr/>
        </p:nvSpPr>
        <p:spPr>
          <a:xfrm>
            <a:off x="1442022" y="3700946"/>
            <a:ext cx="720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 i="0" u="none" strike="noStrike" cap="none">
                <a:solidFill>
                  <a:schemeClr val="accent2"/>
                </a:solidFill>
                <a:highlight>
                  <a:schemeClr val="accent1"/>
                </a:highlight>
                <a:latin typeface="Archivo"/>
                <a:ea typeface="Archivo"/>
                <a:cs typeface="Archivo"/>
                <a:sym typeface="Archiv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24" name="Google Shape;245;p32">
            <a:extLst>
              <a:ext uri="{FF2B5EF4-FFF2-40B4-BE49-F238E27FC236}">
                <a16:creationId xmlns:a16="http://schemas.microsoft.com/office/drawing/2014/main" id="{0DD46C40-6C7C-8742-C5A9-C5FE7FBB24B7}"/>
              </a:ext>
            </a:extLst>
          </p:cNvPr>
          <p:cNvSpPr txBox="1">
            <a:spLocks/>
          </p:cNvSpPr>
          <p:nvPr/>
        </p:nvSpPr>
        <p:spPr>
          <a:xfrm>
            <a:off x="1698460" y="3188170"/>
            <a:ext cx="225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/>
            <a:r>
              <a:rPr lang="en-US" sz="1600" dirty="0">
                <a:solidFill>
                  <a:srgbClr val="1F487C"/>
                </a:solidFill>
                <a:latin typeface="+mn-lt"/>
              </a:rPr>
              <a:t>Exemples</a:t>
            </a:r>
          </a:p>
        </p:txBody>
      </p:sp>
      <p:sp>
        <p:nvSpPr>
          <p:cNvPr id="25" name="Google Shape;245;p32">
            <a:extLst>
              <a:ext uri="{FF2B5EF4-FFF2-40B4-BE49-F238E27FC236}">
                <a16:creationId xmlns:a16="http://schemas.microsoft.com/office/drawing/2014/main" id="{BD9DE291-3589-EBE7-B842-AAFE601386A2}"/>
              </a:ext>
            </a:extLst>
          </p:cNvPr>
          <p:cNvSpPr txBox="1">
            <a:spLocks/>
          </p:cNvSpPr>
          <p:nvPr/>
        </p:nvSpPr>
        <p:spPr>
          <a:xfrm>
            <a:off x="1791766" y="3754511"/>
            <a:ext cx="225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"/>
              <a:buNone/>
              <a:defRPr sz="24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/>
            <a:r>
              <a:rPr lang="en-US" sz="1600" dirty="0">
                <a:solidFill>
                  <a:srgbClr val="1F487C"/>
                </a:solidFill>
                <a:latin typeface="+mn-lt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2492250" y="1760250"/>
            <a:ext cx="4159500" cy="8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 idx="2"/>
          </p:nvPr>
        </p:nvSpPr>
        <p:spPr>
          <a:xfrm>
            <a:off x="644875" y="290069"/>
            <a:ext cx="1557149" cy="950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272" name="Google Shape;272;p34"/>
          <p:cNvGrpSpPr/>
          <p:nvPr/>
        </p:nvGrpSpPr>
        <p:grpSpPr>
          <a:xfrm>
            <a:off x="7999636" y="290069"/>
            <a:ext cx="752478" cy="915900"/>
            <a:chOff x="4738629" y="829920"/>
            <a:chExt cx="4595058" cy="4588322"/>
          </a:xfrm>
        </p:grpSpPr>
        <p:sp>
          <p:nvSpPr>
            <p:cNvPr id="273" name="Google Shape;273;p34"/>
            <p:cNvSpPr/>
            <p:nvPr/>
          </p:nvSpPr>
          <p:spPr>
            <a:xfrm>
              <a:off x="6344326" y="1267450"/>
              <a:ext cx="1968147" cy="278800"/>
            </a:xfrm>
            <a:custGeom>
              <a:avLst/>
              <a:gdLst/>
              <a:ahLst/>
              <a:cxnLst/>
              <a:rect l="l" t="t" r="r" b="b"/>
              <a:pathLst>
                <a:path w="275" h="39" extrusionOk="0">
                  <a:moveTo>
                    <a:pt x="121" y="0"/>
                  </a:moveTo>
                  <a:cubicBezTo>
                    <a:pt x="119" y="0"/>
                    <a:pt x="118" y="1"/>
                    <a:pt x="116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8"/>
                    <a:pt x="113" y="8"/>
                    <a:pt x="114" y="8"/>
                  </a:cubicBezTo>
                  <a:cubicBezTo>
                    <a:pt x="115" y="8"/>
                    <a:pt x="115" y="8"/>
                    <a:pt x="116" y="7"/>
                  </a:cubicBezTo>
                  <a:cubicBezTo>
                    <a:pt x="116" y="7"/>
                    <a:pt x="116" y="6"/>
                    <a:pt x="116" y="6"/>
                  </a:cubicBezTo>
                  <a:cubicBezTo>
                    <a:pt x="117" y="5"/>
                    <a:pt x="117" y="5"/>
                    <a:pt x="118" y="4"/>
                  </a:cubicBezTo>
                  <a:cubicBezTo>
                    <a:pt x="119" y="3"/>
                    <a:pt x="120" y="3"/>
                    <a:pt x="121" y="3"/>
                  </a:cubicBezTo>
                  <a:cubicBezTo>
                    <a:pt x="123" y="3"/>
                    <a:pt x="124" y="4"/>
                    <a:pt x="124" y="6"/>
                  </a:cubicBezTo>
                  <a:cubicBezTo>
                    <a:pt x="124" y="8"/>
                    <a:pt x="121" y="11"/>
                    <a:pt x="114" y="14"/>
                  </a:cubicBezTo>
                  <a:cubicBezTo>
                    <a:pt x="112" y="15"/>
                    <a:pt x="111" y="16"/>
                    <a:pt x="111" y="16"/>
                  </a:cubicBezTo>
                  <a:cubicBezTo>
                    <a:pt x="110" y="16"/>
                    <a:pt x="110" y="17"/>
                    <a:pt x="110" y="17"/>
                  </a:cubicBezTo>
                  <a:cubicBezTo>
                    <a:pt x="110" y="18"/>
                    <a:pt x="110" y="19"/>
                    <a:pt x="111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8" y="15"/>
                    <a:pt x="120" y="14"/>
                    <a:pt x="121" y="13"/>
                  </a:cubicBezTo>
                  <a:cubicBezTo>
                    <a:pt x="123" y="12"/>
                    <a:pt x="125" y="11"/>
                    <a:pt x="125" y="10"/>
                  </a:cubicBezTo>
                  <a:cubicBezTo>
                    <a:pt x="127" y="9"/>
                    <a:pt x="127" y="7"/>
                    <a:pt x="127" y="6"/>
                  </a:cubicBezTo>
                  <a:cubicBezTo>
                    <a:pt x="127" y="4"/>
                    <a:pt x="127" y="3"/>
                    <a:pt x="125" y="2"/>
                  </a:cubicBezTo>
                  <a:cubicBezTo>
                    <a:pt x="124" y="1"/>
                    <a:pt x="123" y="0"/>
                    <a:pt x="121" y="0"/>
                  </a:cubicBezTo>
                  <a:moveTo>
                    <a:pt x="235" y="7"/>
                  </a:moveTo>
                  <a:cubicBezTo>
                    <a:pt x="235" y="7"/>
                    <a:pt x="234" y="7"/>
                    <a:pt x="234" y="8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3" y="16"/>
                    <a:pt x="222" y="16"/>
                    <a:pt x="222" y="17"/>
                  </a:cubicBezTo>
                  <a:cubicBezTo>
                    <a:pt x="222" y="18"/>
                    <a:pt x="223" y="19"/>
                    <a:pt x="224" y="19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1" y="20"/>
                    <a:pt x="230" y="21"/>
                    <a:pt x="230" y="23"/>
                  </a:cubicBezTo>
                  <a:cubicBezTo>
                    <a:pt x="229" y="25"/>
                    <a:pt x="229" y="26"/>
                    <a:pt x="229" y="26"/>
                  </a:cubicBezTo>
                  <a:cubicBezTo>
                    <a:pt x="229" y="27"/>
                    <a:pt x="230" y="28"/>
                    <a:pt x="231" y="28"/>
                  </a:cubicBezTo>
                  <a:cubicBezTo>
                    <a:pt x="231" y="28"/>
                    <a:pt x="232" y="27"/>
                    <a:pt x="232" y="27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42" y="19"/>
                    <a:pt x="242" y="19"/>
                    <a:pt x="242" y="19"/>
                  </a:cubicBezTo>
                  <a:cubicBezTo>
                    <a:pt x="243" y="19"/>
                    <a:pt x="243" y="18"/>
                    <a:pt x="243" y="17"/>
                  </a:cubicBezTo>
                  <a:cubicBezTo>
                    <a:pt x="243" y="16"/>
                    <a:pt x="243" y="16"/>
                    <a:pt x="242" y="16"/>
                  </a:cubicBezTo>
                  <a:cubicBezTo>
                    <a:pt x="235" y="16"/>
                    <a:pt x="235" y="16"/>
                    <a:pt x="235" y="16"/>
                  </a:cubicBezTo>
                  <a:cubicBezTo>
                    <a:pt x="235" y="15"/>
                    <a:pt x="236" y="13"/>
                    <a:pt x="236" y="12"/>
                  </a:cubicBezTo>
                  <a:cubicBezTo>
                    <a:pt x="237" y="10"/>
                    <a:pt x="237" y="9"/>
                    <a:pt x="237" y="8"/>
                  </a:cubicBezTo>
                  <a:cubicBezTo>
                    <a:pt x="237" y="7"/>
                    <a:pt x="236" y="7"/>
                    <a:pt x="235" y="7"/>
                  </a:cubicBezTo>
                  <a:moveTo>
                    <a:pt x="149" y="7"/>
                  </a:moveTo>
                  <a:cubicBezTo>
                    <a:pt x="149" y="7"/>
                    <a:pt x="148" y="7"/>
                    <a:pt x="148" y="8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7" y="16"/>
                    <a:pt x="137" y="16"/>
                    <a:pt x="137" y="17"/>
                  </a:cubicBezTo>
                  <a:cubicBezTo>
                    <a:pt x="137" y="18"/>
                    <a:pt x="137" y="19"/>
                    <a:pt x="138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20"/>
                    <a:pt x="144" y="21"/>
                    <a:pt x="144" y="23"/>
                  </a:cubicBezTo>
                  <a:cubicBezTo>
                    <a:pt x="143" y="25"/>
                    <a:pt x="143" y="26"/>
                    <a:pt x="143" y="26"/>
                  </a:cubicBezTo>
                  <a:cubicBezTo>
                    <a:pt x="143" y="27"/>
                    <a:pt x="144" y="28"/>
                    <a:pt x="145" y="28"/>
                  </a:cubicBezTo>
                  <a:cubicBezTo>
                    <a:pt x="145" y="28"/>
                    <a:pt x="146" y="27"/>
                    <a:pt x="146" y="27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7" y="19"/>
                    <a:pt x="158" y="18"/>
                    <a:pt x="158" y="17"/>
                  </a:cubicBezTo>
                  <a:cubicBezTo>
                    <a:pt x="158" y="16"/>
                    <a:pt x="157" y="16"/>
                    <a:pt x="156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5"/>
                    <a:pt x="150" y="13"/>
                    <a:pt x="150" y="12"/>
                  </a:cubicBezTo>
                  <a:cubicBezTo>
                    <a:pt x="151" y="10"/>
                    <a:pt x="151" y="9"/>
                    <a:pt x="151" y="8"/>
                  </a:cubicBezTo>
                  <a:cubicBezTo>
                    <a:pt x="151" y="7"/>
                    <a:pt x="150" y="7"/>
                    <a:pt x="149" y="7"/>
                  </a:cubicBezTo>
                  <a:moveTo>
                    <a:pt x="268" y="9"/>
                  </a:moveTo>
                  <a:cubicBezTo>
                    <a:pt x="265" y="9"/>
                    <a:pt x="262" y="10"/>
                    <a:pt x="259" y="13"/>
                  </a:cubicBezTo>
                  <a:cubicBezTo>
                    <a:pt x="256" y="16"/>
                    <a:pt x="255" y="19"/>
                    <a:pt x="255" y="22"/>
                  </a:cubicBezTo>
                  <a:cubicBezTo>
                    <a:pt x="255" y="24"/>
                    <a:pt x="256" y="26"/>
                    <a:pt x="257" y="28"/>
                  </a:cubicBezTo>
                  <a:cubicBezTo>
                    <a:pt x="259" y="29"/>
                    <a:pt x="261" y="30"/>
                    <a:pt x="263" y="30"/>
                  </a:cubicBezTo>
                  <a:cubicBezTo>
                    <a:pt x="265" y="30"/>
                    <a:pt x="266" y="30"/>
                    <a:pt x="268" y="29"/>
                  </a:cubicBezTo>
                  <a:cubicBezTo>
                    <a:pt x="269" y="29"/>
                    <a:pt x="270" y="28"/>
                    <a:pt x="271" y="27"/>
                  </a:cubicBezTo>
                  <a:cubicBezTo>
                    <a:pt x="272" y="27"/>
                    <a:pt x="272" y="26"/>
                    <a:pt x="272" y="26"/>
                  </a:cubicBezTo>
                  <a:cubicBezTo>
                    <a:pt x="272" y="26"/>
                    <a:pt x="272" y="25"/>
                    <a:pt x="271" y="25"/>
                  </a:cubicBezTo>
                  <a:cubicBezTo>
                    <a:pt x="271" y="25"/>
                    <a:pt x="271" y="24"/>
                    <a:pt x="270" y="24"/>
                  </a:cubicBezTo>
                  <a:cubicBezTo>
                    <a:pt x="270" y="24"/>
                    <a:pt x="269" y="25"/>
                    <a:pt x="268" y="26"/>
                  </a:cubicBezTo>
                  <a:cubicBezTo>
                    <a:pt x="266" y="27"/>
                    <a:pt x="265" y="27"/>
                    <a:pt x="263" y="27"/>
                  </a:cubicBezTo>
                  <a:cubicBezTo>
                    <a:pt x="262" y="27"/>
                    <a:pt x="260" y="27"/>
                    <a:pt x="259" y="26"/>
                  </a:cubicBezTo>
                  <a:cubicBezTo>
                    <a:pt x="258" y="25"/>
                    <a:pt x="258" y="23"/>
                    <a:pt x="258" y="22"/>
                  </a:cubicBezTo>
                  <a:cubicBezTo>
                    <a:pt x="258" y="19"/>
                    <a:pt x="259" y="17"/>
                    <a:pt x="261" y="15"/>
                  </a:cubicBezTo>
                  <a:cubicBezTo>
                    <a:pt x="263" y="13"/>
                    <a:pt x="266" y="12"/>
                    <a:pt x="268" y="12"/>
                  </a:cubicBezTo>
                  <a:cubicBezTo>
                    <a:pt x="270" y="12"/>
                    <a:pt x="271" y="12"/>
                    <a:pt x="272" y="13"/>
                  </a:cubicBezTo>
                  <a:cubicBezTo>
                    <a:pt x="273" y="14"/>
                    <a:pt x="274" y="15"/>
                    <a:pt x="274" y="15"/>
                  </a:cubicBezTo>
                  <a:cubicBezTo>
                    <a:pt x="274" y="15"/>
                    <a:pt x="275" y="15"/>
                    <a:pt x="275" y="14"/>
                  </a:cubicBezTo>
                  <a:cubicBezTo>
                    <a:pt x="275" y="14"/>
                    <a:pt x="275" y="14"/>
                    <a:pt x="275" y="13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74" y="10"/>
                    <a:pt x="271" y="9"/>
                    <a:pt x="268" y="9"/>
                  </a:cubicBezTo>
                  <a:moveTo>
                    <a:pt x="210" y="9"/>
                  </a:moveTo>
                  <a:cubicBezTo>
                    <a:pt x="210" y="9"/>
                    <a:pt x="210" y="9"/>
                    <a:pt x="209" y="9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196" y="9"/>
                    <a:pt x="196" y="9"/>
                    <a:pt x="195" y="9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10"/>
                    <a:pt x="194" y="10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0" y="27"/>
                    <a:pt x="190" y="27"/>
                    <a:pt x="190" y="27"/>
                  </a:cubicBezTo>
                  <a:cubicBezTo>
                    <a:pt x="189" y="28"/>
                    <a:pt x="189" y="28"/>
                    <a:pt x="189" y="29"/>
                  </a:cubicBezTo>
                  <a:cubicBezTo>
                    <a:pt x="189" y="29"/>
                    <a:pt x="189" y="29"/>
                    <a:pt x="190" y="30"/>
                  </a:cubicBezTo>
                  <a:cubicBezTo>
                    <a:pt x="190" y="30"/>
                    <a:pt x="190" y="30"/>
                    <a:pt x="191" y="30"/>
                  </a:cubicBezTo>
                  <a:cubicBezTo>
                    <a:pt x="191" y="30"/>
                    <a:pt x="191" y="30"/>
                    <a:pt x="192" y="30"/>
                  </a:cubicBezTo>
                  <a:cubicBezTo>
                    <a:pt x="200" y="22"/>
                    <a:pt x="200" y="22"/>
                    <a:pt x="200" y="22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5" y="30"/>
                    <a:pt x="205" y="30"/>
                    <a:pt x="206" y="30"/>
                  </a:cubicBezTo>
                  <a:cubicBezTo>
                    <a:pt x="206" y="30"/>
                    <a:pt x="206" y="30"/>
                    <a:pt x="207" y="30"/>
                  </a:cubicBezTo>
                  <a:cubicBezTo>
                    <a:pt x="207" y="29"/>
                    <a:pt x="207" y="29"/>
                    <a:pt x="207" y="29"/>
                  </a:cubicBezTo>
                  <a:cubicBezTo>
                    <a:pt x="207" y="28"/>
                    <a:pt x="207" y="28"/>
                    <a:pt x="207" y="2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2" y="11"/>
                    <a:pt x="212" y="11"/>
                    <a:pt x="212" y="11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9"/>
                    <a:pt x="211" y="9"/>
                    <a:pt x="210" y="9"/>
                  </a:cubicBezTo>
                  <a:moveTo>
                    <a:pt x="108" y="9"/>
                  </a:moveTo>
                  <a:cubicBezTo>
                    <a:pt x="108" y="9"/>
                    <a:pt x="107" y="9"/>
                    <a:pt x="107" y="9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9"/>
                    <a:pt x="92" y="9"/>
                    <a:pt x="92" y="9"/>
                  </a:cubicBezTo>
                  <a:cubicBezTo>
                    <a:pt x="92" y="10"/>
                    <a:pt x="91" y="10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8"/>
                    <a:pt x="87" y="28"/>
                    <a:pt x="87" y="29"/>
                  </a:cubicBezTo>
                  <a:cubicBezTo>
                    <a:pt x="87" y="29"/>
                    <a:pt x="87" y="29"/>
                    <a:pt x="87" y="30"/>
                  </a:cubicBezTo>
                  <a:cubicBezTo>
                    <a:pt x="87" y="30"/>
                    <a:pt x="88" y="30"/>
                    <a:pt x="88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9"/>
                    <a:pt x="108" y="9"/>
                    <a:pt x="108" y="9"/>
                  </a:cubicBezTo>
                  <a:moveTo>
                    <a:pt x="80" y="9"/>
                  </a:moveTo>
                  <a:cubicBezTo>
                    <a:pt x="77" y="9"/>
                    <a:pt x="74" y="10"/>
                    <a:pt x="71" y="12"/>
                  </a:cubicBezTo>
                  <a:cubicBezTo>
                    <a:pt x="68" y="14"/>
                    <a:pt x="67" y="17"/>
                    <a:pt x="66" y="20"/>
                  </a:cubicBezTo>
                  <a:cubicBezTo>
                    <a:pt x="66" y="21"/>
                    <a:pt x="65" y="22"/>
                    <a:pt x="65" y="23"/>
                  </a:cubicBezTo>
                  <a:cubicBezTo>
                    <a:pt x="65" y="25"/>
                    <a:pt x="66" y="27"/>
                    <a:pt x="68" y="28"/>
                  </a:cubicBezTo>
                  <a:cubicBezTo>
                    <a:pt x="69" y="29"/>
                    <a:pt x="71" y="30"/>
                    <a:pt x="73" y="30"/>
                  </a:cubicBezTo>
                  <a:cubicBezTo>
                    <a:pt x="75" y="30"/>
                    <a:pt x="78" y="29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1" y="30"/>
                  </a:cubicBezTo>
                  <a:cubicBezTo>
                    <a:pt x="82" y="30"/>
                    <a:pt x="82" y="30"/>
                    <a:pt x="83" y="29"/>
                  </a:cubicBezTo>
                  <a:cubicBezTo>
                    <a:pt x="83" y="29"/>
                    <a:pt x="83" y="26"/>
                    <a:pt x="85" y="21"/>
                  </a:cubicBezTo>
                  <a:cubicBezTo>
                    <a:pt x="86" y="15"/>
                    <a:pt x="87" y="13"/>
                    <a:pt x="87" y="13"/>
                  </a:cubicBezTo>
                  <a:cubicBezTo>
                    <a:pt x="87" y="12"/>
                    <a:pt x="87" y="12"/>
                    <a:pt x="86" y="11"/>
                  </a:cubicBezTo>
                  <a:cubicBezTo>
                    <a:pt x="85" y="10"/>
                    <a:pt x="83" y="9"/>
                    <a:pt x="80" y="9"/>
                  </a:cubicBezTo>
                  <a:moveTo>
                    <a:pt x="19" y="9"/>
                  </a:moveTo>
                  <a:cubicBezTo>
                    <a:pt x="18" y="9"/>
                    <a:pt x="18" y="9"/>
                    <a:pt x="18" y="1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3"/>
                    <a:pt x="13" y="25"/>
                    <a:pt x="12" y="26"/>
                  </a:cubicBezTo>
                  <a:cubicBezTo>
                    <a:pt x="11" y="27"/>
                    <a:pt x="10" y="27"/>
                    <a:pt x="8" y="27"/>
                  </a:cubicBezTo>
                  <a:cubicBezTo>
                    <a:pt x="7" y="27"/>
                    <a:pt x="7" y="27"/>
                    <a:pt x="6" y="26"/>
                  </a:cubicBezTo>
                  <a:cubicBezTo>
                    <a:pt x="6" y="26"/>
                    <a:pt x="5" y="25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9"/>
                    <a:pt x="7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3"/>
                    <a:pt x="2" y="23"/>
                    <a:pt x="2" y="24"/>
                  </a:cubicBezTo>
                  <a:cubicBezTo>
                    <a:pt x="2" y="26"/>
                    <a:pt x="3" y="27"/>
                    <a:pt x="4" y="28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10" y="30"/>
                    <a:pt x="11" y="30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1" y="34"/>
                    <a:pt x="10" y="35"/>
                  </a:cubicBezTo>
                  <a:cubicBezTo>
                    <a:pt x="9" y="36"/>
                    <a:pt x="7" y="36"/>
                    <a:pt x="6" y="36"/>
                  </a:cubicBezTo>
                  <a:cubicBezTo>
                    <a:pt x="5" y="36"/>
                    <a:pt x="4" y="36"/>
                    <a:pt x="3" y="35"/>
                  </a:cubicBezTo>
                  <a:cubicBezTo>
                    <a:pt x="3" y="34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6"/>
                    <a:pt x="1" y="37"/>
                    <a:pt x="2" y="38"/>
                  </a:cubicBezTo>
                  <a:cubicBezTo>
                    <a:pt x="3" y="39"/>
                    <a:pt x="5" y="39"/>
                    <a:pt x="6" y="39"/>
                  </a:cubicBezTo>
                  <a:cubicBezTo>
                    <a:pt x="8" y="39"/>
                    <a:pt x="10" y="38"/>
                    <a:pt x="12" y="37"/>
                  </a:cubicBezTo>
                  <a:cubicBezTo>
                    <a:pt x="13" y="36"/>
                    <a:pt x="14" y="34"/>
                    <a:pt x="15" y="3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9"/>
                    <a:pt x="19" y="9"/>
                  </a:cubicBezTo>
                  <a:moveTo>
                    <a:pt x="53" y="13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4" y="15"/>
                    <a:pt x="34" y="16"/>
                    <a:pt x="3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3"/>
                    <a:pt x="54" y="13"/>
                    <a:pt x="53" y="13"/>
                  </a:cubicBezTo>
                  <a:moveTo>
                    <a:pt x="52" y="19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2" y="19"/>
                    <a:pt x="32" y="20"/>
                  </a:cubicBezTo>
                  <a:cubicBezTo>
                    <a:pt x="32" y="21"/>
                    <a:pt x="33" y="22"/>
                    <a:pt x="3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9"/>
                    <a:pt x="52" y="19"/>
                  </a:cubicBezTo>
                  <a:moveTo>
                    <a:pt x="73" y="27"/>
                  </a:moveTo>
                  <a:cubicBezTo>
                    <a:pt x="72" y="27"/>
                    <a:pt x="71" y="27"/>
                    <a:pt x="70" y="26"/>
                  </a:cubicBezTo>
                  <a:cubicBezTo>
                    <a:pt x="69" y="25"/>
                    <a:pt x="68" y="24"/>
                    <a:pt x="68" y="23"/>
                  </a:cubicBezTo>
                  <a:cubicBezTo>
                    <a:pt x="68" y="20"/>
                    <a:pt x="70" y="18"/>
                    <a:pt x="72" y="15"/>
                  </a:cubicBezTo>
                  <a:cubicBezTo>
                    <a:pt x="75" y="13"/>
                    <a:pt x="77" y="12"/>
                    <a:pt x="80" y="12"/>
                  </a:cubicBezTo>
                  <a:cubicBezTo>
                    <a:pt x="81" y="12"/>
                    <a:pt x="83" y="12"/>
                    <a:pt x="84" y="13"/>
                  </a:cubicBezTo>
                  <a:cubicBezTo>
                    <a:pt x="82" y="18"/>
                    <a:pt x="82" y="20"/>
                    <a:pt x="82" y="20"/>
                  </a:cubicBezTo>
                  <a:cubicBezTo>
                    <a:pt x="81" y="22"/>
                    <a:pt x="80" y="24"/>
                    <a:pt x="78" y="25"/>
                  </a:cubicBezTo>
                  <a:cubicBezTo>
                    <a:pt x="77" y="26"/>
                    <a:pt x="75" y="27"/>
                    <a:pt x="73" y="27"/>
                  </a:cubicBezTo>
                  <a:moveTo>
                    <a:pt x="175" y="27"/>
                  </a:moveTo>
                  <a:cubicBezTo>
                    <a:pt x="175" y="27"/>
                    <a:pt x="174" y="27"/>
                    <a:pt x="173" y="26"/>
                  </a:cubicBezTo>
                  <a:cubicBezTo>
                    <a:pt x="173" y="26"/>
                    <a:pt x="172" y="25"/>
                    <a:pt x="172" y="24"/>
                  </a:cubicBezTo>
                  <a:cubicBezTo>
                    <a:pt x="172" y="23"/>
                    <a:pt x="173" y="22"/>
                    <a:pt x="174" y="19"/>
                  </a:cubicBezTo>
                  <a:cubicBezTo>
                    <a:pt x="174" y="17"/>
                    <a:pt x="175" y="15"/>
                    <a:pt x="177" y="14"/>
                  </a:cubicBezTo>
                  <a:cubicBezTo>
                    <a:pt x="179" y="13"/>
                    <a:pt x="180" y="12"/>
                    <a:pt x="182" y="12"/>
                  </a:cubicBezTo>
                  <a:cubicBezTo>
                    <a:pt x="184" y="12"/>
                    <a:pt x="185" y="12"/>
                    <a:pt x="186" y="13"/>
                  </a:cubicBezTo>
                  <a:cubicBezTo>
                    <a:pt x="186" y="14"/>
                    <a:pt x="187" y="15"/>
                    <a:pt x="187" y="16"/>
                  </a:cubicBezTo>
                  <a:cubicBezTo>
                    <a:pt x="187" y="19"/>
                    <a:pt x="186" y="22"/>
                    <a:pt x="183" y="24"/>
                  </a:cubicBezTo>
                  <a:cubicBezTo>
                    <a:pt x="181" y="26"/>
                    <a:pt x="178" y="27"/>
                    <a:pt x="175" y="27"/>
                  </a:cubicBezTo>
                  <a:moveTo>
                    <a:pt x="177" y="0"/>
                  </a:moveTo>
                  <a:cubicBezTo>
                    <a:pt x="176" y="0"/>
                    <a:pt x="175" y="0"/>
                    <a:pt x="175" y="1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0" y="21"/>
                    <a:pt x="170" y="23"/>
                    <a:pt x="170" y="23"/>
                  </a:cubicBezTo>
                  <a:cubicBezTo>
                    <a:pt x="169" y="23"/>
                    <a:pt x="169" y="24"/>
                    <a:pt x="169" y="24"/>
                  </a:cubicBezTo>
                  <a:cubicBezTo>
                    <a:pt x="169" y="26"/>
                    <a:pt x="170" y="27"/>
                    <a:pt x="171" y="28"/>
                  </a:cubicBezTo>
                  <a:cubicBezTo>
                    <a:pt x="172" y="30"/>
                    <a:pt x="174" y="30"/>
                    <a:pt x="175" y="30"/>
                  </a:cubicBezTo>
                  <a:cubicBezTo>
                    <a:pt x="179" y="30"/>
                    <a:pt x="182" y="29"/>
                    <a:pt x="184" y="27"/>
                  </a:cubicBezTo>
                  <a:cubicBezTo>
                    <a:pt x="187" y="25"/>
                    <a:pt x="189" y="22"/>
                    <a:pt x="190" y="19"/>
                  </a:cubicBezTo>
                  <a:cubicBezTo>
                    <a:pt x="190" y="18"/>
                    <a:pt x="190" y="17"/>
                    <a:pt x="190" y="16"/>
                  </a:cubicBezTo>
                  <a:cubicBezTo>
                    <a:pt x="190" y="14"/>
                    <a:pt x="189" y="13"/>
                    <a:pt x="188" y="11"/>
                  </a:cubicBezTo>
                  <a:cubicBezTo>
                    <a:pt x="186" y="10"/>
                    <a:pt x="184" y="9"/>
                    <a:pt x="182" y="9"/>
                  </a:cubicBezTo>
                  <a:cubicBezTo>
                    <a:pt x="180" y="9"/>
                    <a:pt x="178" y="10"/>
                    <a:pt x="176" y="11"/>
                  </a:cubicBezTo>
                  <a:cubicBezTo>
                    <a:pt x="177" y="5"/>
                    <a:pt x="178" y="2"/>
                    <a:pt x="178" y="1"/>
                  </a:cubicBezTo>
                  <a:cubicBezTo>
                    <a:pt x="178" y="1"/>
                    <a:pt x="178" y="0"/>
                    <a:pt x="177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76" name="Google Shape;276;p34"/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277" name="Google Shape;277;p34"/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3C1F299-97E5-AF09-77EB-0D9519E5B606}"/>
              </a:ext>
            </a:extLst>
          </p:cNvPr>
          <p:cNvSpPr/>
          <p:nvPr/>
        </p:nvSpPr>
        <p:spPr>
          <a:xfrm>
            <a:off x="846365" y="4423089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394;p39">
            <a:extLst>
              <a:ext uri="{FF2B5EF4-FFF2-40B4-BE49-F238E27FC236}">
                <a16:creationId xmlns:a16="http://schemas.microsoft.com/office/drawing/2014/main" id="{76363FC1-B76E-A20C-C3F1-FEAFCE64DBEA}"/>
              </a:ext>
            </a:extLst>
          </p:cNvPr>
          <p:cNvSpPr/>
          <p:nvPr/>
        </p:nvSpPr>
        <p:spPr>
          <a:xfrm>
            <a:off x="644875" y="4254758"/>
            <a:ext cx="773378" cy="6834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4" name="Google Shape;398;p39">
            <a:extLst>
              <a:ext uri="{FF2B5EF4-FFF2-40B4-BE49-F238E27FC236}">
                <a16:creationId xmlns:a16="http://schemas.microsoft.com/office/drawing/2014/main" id="{CB9158DA-CD03-D082-37A9-6FF78996D191}"/>
              </a:ext>
            </a:extLst>
          </p:cNvPr>
          <p:cNvGrpSpPr/>
          <p:nvPr/>
        </p:nvGrpSpPr>
        <p:grpSpPr>
          <a:xfrm>
            <a:off x="838846" y="4357450"/>
            <a:ext cx="438116" cy="386089"/>
            <a:chOff x="2452688" y="3686176"/>
            <a:chExt cx="561976" cy="560389"/>
          </a:xfrm>
        </p:grpSpPr>
        <p:sp>
          <p:nvSpPr>
            <p:cNvPr id="5" name="Google Shape;399;p39">
              <a:extLst>
                <a:ext uri="{FF2B5EF4-FFF2-40B4-BE49-F238E27FC236}">
                  <a16:creationId xmlns:a16="http://schemas.microsoft.com/office/drawing/2014/main" id="{E0864CC9-AB7B-1446-7B0D-423BB94A6125}"/>
                </a:ext>
              </a:extLst>
            </p:cNvPr>
            <p:cNvSpPr/>
            <p:nvPr/>
          </p:nvSpPr>
          <p:spPr>
            <a:xfrm>
              <a:off x="2452688" y="3686176"/>
              <a:ext cx="560389" cy="560389"/>
            </a:xfrm>
            <a:custGeom>
              <a:avLst/>
              <a:gdLst/>
              <a:ahLst/>
              <a:cxnLst/>
              <a:rect l="l" t="t" r="r" b="b"/>
              <a:pathLst>
                <a:path w="2048" h="2048" extrusionOk="0">
                  <a:moveTo>
                    <a:pt x="2018" y="1988"/>
                  </a:moveTo>
                  <a:cubicBezTo>
                    <a:pt x="69" y="1988"/>
                    <a:pt x="69" y="1988"/>
                    <a:pt x="69" y="1988"/>
                  </a:cubicBezTo>
                  <a:cubicBezTo>
                    <a:pt x="114" y="1831"/>
                    <a:pt x="305" y="1231"/>
                    <a:pt x="644" y="1231"/>
                  </a:cubicBezTo>
                  <a:cubicBezTo>
                    <a:pt x="720" y="1231"/>
                    <a:pt x="794" y="1270"/>
                    <a:pt x="889" y="1360"/>
                  </a:cubicBezTo>
                  <a:cubicBezTo>
                    <a:pt x="901" y="1371"/>
                    <a:pt x="920" y="1370"/>
                    <a:pt x="931" y="1358"/>
                  </a:cubicBezTo>
                  <a:cubicBezTo>
                    <a:pt x="943" y="1346"/>
                    <a:pt x="942" y="1327"/>
                    <a:pt x="930" y="1316"/>
                  </a:cubicBezTo>
                  <a:cubicBezTo>
                    <a:pt x="854" y="1244"/>
                    <a:pt x="761" y="1171"/>
                    <a:pt x="644" y="1171"/>
                  </a:cubicBezTo>
                  <a:cubicBezTo>
                    <a:pt x="541" y="1171"/>
                    <a:pt x="443" y="1217"/>
                    <a:pt x="352" y="1308"/>
                  </a:cubicBezTo>
                  <a:cubicBezTo>
                    <a:pt x="281" y="1378"/>
                    <a:pt x="215" y="1475"/>
                    <a:pt x="154" y="1596"/>
                  </a:cubicBezTo>
                  <a:cubicBezTo>
                    <a:pt x="115" y="1674"/>
                    <a:pt x="84" y="1752"/>
                    <a:pt x="60" y="1819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7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2018"/>
                    <a:pt x="0" y="2018"/>
                    <a:pt x="0" y="2018"/>
                  </a:cubicBezTo>
                  <a:cubicBezTo>
                    <a:pt x="0" y="2034"/>
                    <a:pt x="13" y="2048"/>
                    <a:pt x="30" y="2048"/>
                  </a:cubicBezTo>
                  <a:cubicBezTo>
                    <a:pt x="2018" y="2048"/>
                    <a:pt x="2018" y="2048"/>
                    <a:pt x="2018" y="2048"/>
                  </a:cubicBezTo>
                  <a:cubicBezTo>
                    <a:pt x="2035" y="2048"/>
                    <a:pt x="2048" y="2034"/>
                    <a:pt x="2048" y="2018"/>
                  </a:cubicBezTo>
                  <a:cubicBezTo>
                    <a:pt x="2048" y="2001"/>
                    <a:pt x="2035" y="1988"/>
                    <a:pt x="2018" y="19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00;p39">
              <a:extLst>
                <a:ext uri="{FF2B5EF4-FFF2-40B4-BE49-F238E27FC236}">
                  <a16:creationId xmlns:a16="http://schemas.microsoft.com/office/drawing/2014/main" id="{B8DEC3BC-C152-953E-89EB-C4F4F9002FFB}"/>
                </a:ext>
              </a:extLst>
            </p:cNvPr>
            <p:cNvSpPr/>
            <p:nvPr/>
          </p:nvSpPr>
          <p:spPr>
            <a:xfrm>
              <a:off x="2511425" y="3686176"/>
              <a:ext cx="211138" cy="276225"/>
            </a:xfrm>
            <a:custGeom>
              <a:avLst/>
              <a:gdLst/>
              <a:ahLst/>
              <a:cxnLst/>
              <a:rect l="l" t="t" r="r" b="b"/>
              <a:pathLst>
                <a:path w="771" h="1013" extrusionOk="0">
                  <a:moveTo>
                    <a:pt x="30" y="1013"/>
                  </a:moveTo>
                  <a:cubicBezTo>
                    <a:pt x="173" y="1013"/>
                    <a:pt x="173" y="1013"/>
                    <a:pt x="173" y="1013"/>
                  </a:cubicBezTo>
                  <a:cubicBezTo>
                    <a:pt x="302" y="1013"/>
                    <a:pt x="414" y="922"/>
                    <a:pt x="440" y="795"/>
                  </a:cubicBezTo>
                  <a:cubicBezTo>
                    <a:pt x="488" y="561"/>
                    <a:pt x="488" y="561"/>
                    <a:pt x="488" y="561"/>
                  </a:cubicBezTo>
                  <a:cubicBezTo>
                    <a:pt x="657" y="561"/>
                    <a:pt x="657" y="561"/>
                    <a:pt x="657" y="561"/>
                  </a:cubicBezTo>
                  <a:cubicBezTo>
                    <a:pt x="673" y="561"/>
                    <a:pt x="687" y="547"/>
                    <a:pt x="687" y="531"/>
                  </a:cubicBezTo>
                  <a:cubicBezTo>
                    <a:pt x="687" y="369"/>
                    <a:pt x="687" y="369"/>
                    <a:pt x="687" y="369"/>
                  </a:cubicBezTo>
                  <a:cubicBezTo>
                    <a:pt x="687" y="352"/>
                    <a:pt x="673" y="339"/>
                    <a:pt x="657" y="339"/>
                  </a:cubicBezTo>
                  <a:cubicBezTo>
                    <a:pt x="533" y="339"/>
                    <a:pt x="533" y="339"/>
                    <a:pt x="533" y="339"/>
                  </a:cubicBezTo>
                  <a:cubicBezTo>
                    <a:pt x="536" y="327"/>
                    <a:pt x="536" y="327"/>
                    <a:pt x="536" y="327"/>
                  </a:cubicBezTo>
                  <a:cubicBezTo>
                    <a:pt x="548" y="266"/>
                    <a:pt x="602" y="221"/>
                    <a:pt x="665" y="221"/>
                  </a:cubicBezTo>
                  <a:cubicBezTo>
                    <a:pt x="741" y="221"/>
                    <a:pt x="741" y="221"/>
                    <a:pt x="741" y="221"/>
                  </a:cubicBezTo>
                  <a:cubicBezTo>
                    <a:pt x="758" y="221"/>
                    <a:pt x="771" y="208"/>
                    <a:pt x="771" y="191"/>
                  </a:cubicBezTo>
                  <a:cubicBezTo>
                    <a:pt x="771" y="30"/>
                    <a:pt x="771" y="30"/>
                    <a:pt x="771" y="30"/>
                  </a:cubicBezTo>
                  <a:cubicBezTo>
                    <a:pt x="771" y="13"/>
                    <a:pt x="758" y="0"/>
                    <a:pt x="741" y="0"/>
                  </a:cubicBezTo>
                  <a:cubicBezTo>
                    <a:pt x="665" y="0"/>
                    <a:pt x="665" y="0"/>
                    <a:pt x="665" y="0"/>
                  </a:cubicBezTo>
                  <a:cubicBezTo>
                    <a:pt x="573" y="0"/>
                    <a:pt x="486" y="35"/>
                    <a:pt x="419" y="99"/>
                  </a:cubicBezTo>
                  <a:cubicBezTo>
                    <a:pt x="407" y="111"/>
                    <a:pt x="407" y="130"/>
                    <a:pt x="418" y="142"/>
                  </a:cubicBezTo>
                  <a:cubicBezTo>
                    <a:pt x="430" y="154"/>
                    <a:pt x="449" y="154"/>
                    <a:pt x="461" y="142"/>
                  </a:cubicBezTo>
                  <a:cubicBezTo>
                    <a:pt x="516" y="89"/>
                    <a:pt x="588" y="60"/>
                    <a:pt x="665" y="60"/>
                  </a:cubicBezTo>
                  <a:cubicBezTo>
                    <a:pt x="711" y="60"/>
                    <a:pt x="711" y="60"/>
                    <a:pt x="711" y="60"/>
                  </a:cubicBezTo>
                  <a:cubicBezTo>
                    <a:pt x="711" y="161"/>
                    <a:pt x="711" y="161"/>
                    <a:pt x="711" y="161"/>
                  </a:cubicBezTo>
                  <a:cubicBezTo>
                    <a:pt x="665" y="161"/>
                    <a:pt x="665" y="161"/>
                    <a:pt x="665" y="161"/>
                  </a:cubicBezTo>
                  <a:cubicBezTo>
                    <a:pt x="574" y="161"/>
                    <a:pt x="495" y="226"/>
                    <a:pt x="477" y="315"/>
                  </a:cubicBezTo>
                  <a:cubicBezTo>
                    <a:pt x="467" y="363"/>
                    <a:pt x="467" y="363"/>
                    <a:pt x="467" y="363"/>
                  </a:cubicBezTo>
                  <a:cubicBezTo>
                    <a:pt x="465" y="372"/>
                    <a:pt x="467" y="381"/>
                    <a:pt x="473" y="388"/>
                  </a:cubicBezTo>
                  <a:cubicBezTo>
                    <a:pt x="479" y="395"/>
                    <a:pt x="487" y="399"/>
                    <a:pt x="496" y="399"/>
                  </a:cubicBezTo>
                  <a:cubicBezTo>
                    <a:pt x="627" y="399"/>
                    <a:pt x="627" y="399"/>
                    <a:pt x="627" y="399"/>
                  </a:cubicBezTo>
                  <a:cubicBezTo>
                    <a:pt x="627" y="501"/>
                    <a:pt x="627" y="501"/>
                    <a:pt x="627" y="501"/>
                  </a:cubicBezTo>
                  <a:cubicBezTo>
                    <a:pt x="463" y="501"/>
                    <a:pt x="463" y="501"/>
                    <a:pt x="463" y="501"/>
                  </a:cubicBezTo>
                  <a:cubicBezTo>
                    <a:pt x="449" y="501"/>
                    <a:pt x="437" y="511"/>
                    <a:pt x="434" y="525"/>
                  </a:cubicBezTo>
                  <a:cubicBezTo>
                    <a:pt x="381" y="783"/>
                    <a:pt x="381" y="783"/>
                    <a:pt x="381" y="783"/>
                  </a:cubicBezTo>
                  <a:cubicBezTo>
                    <a:pt x="361" y="882"/>
                    <a:pt x="274" y="953"/>
                    <a:pt x="173" y="953"/>
                  </a:cubicBezTo>
                  <a:cubicBezTo>
                    <a:pt x="60" y="953"/>
                    <a:pt x="60" y="953"/>
                    <a:pt x="60" y="953"/>
                  </a:cubicBezTo>
                  <a:cubicBezTo>
                    <a:pt x="60" y="852"/>
                    <a:pt x="60" y="852"/>
                    <a:pt x="60" y="852"/>
                  </a:cubicBezTo>
                  <a:cubicBezTo>
                    <a:pt x="173" y="852"/>
                    <a:pt x="173" y="852"/>
                    <a:pt x="173" y="852"/>
                  </a:cubicBezTo>
                  <a:cubicBezTo>
                    <a:pt x="225" y="852"/>
                    <a:pt x="271" y="814"/>
                    <a:pt x="282" y="763"/>
                  </a:cubicBezTo>
                  <a:cubicBezTo>
                    <a:pt x="328" y="537"/>
                    <a:pt x="328" y="537"/>
                    <a:pt x="328" y="537"/>
                  </a:cubicBezTo>
                  <a:cubicBezTo>
                    <a:pt x="330" y="528"/>
                    <a:pt x="327" y="519"/>
                    <a:pt x="322" y="512"/>
                  </a:cubicBezTo>
                  <a:cubicBezTo>
                    <a:pt x="316" y="505"/>
                    <a:pt x="307" y="501"/>
                    <a:pt x="298" y="501"/>
                  </a:cubicBezTo>
                  <a:cubicBezTo>
                    <a:pt x="202" y="501"/>
                    <a:pt x="202" y="501"/>
                    <a:pt x="202" y="501"/>
                  </a:cubicBezTo>
                  <a:cubicBezTo>
                    <a:pt x="202" y="399"/>
                    <a:pt x="202" y="399"/>
                    <a:pt x="202" y="399"/>
                  </a:cubicBezTo>
                  <a:cubicBezTo>
                    <a:pt x="331" y="399"/>
                    <a:pt x="331" y="399"/>
                    <a:pt x="331" y="399"/>
                  </a:cubicBezTo>
                  <a:cubicBezTo>
                    <a:pt x="346" y="399"/>
                    <a:pt x="358" y="389"/>
                    <a:pt x="361" y="375"/>
                  </a:cubicBezTo>
                  <a:cubicBezTo>
                    <a:pt x="377" y="294"/>
                    <a:pt x="377" y="294"/>
                    <a:pt x="377" y="294"/>
                  </a:cubicBezTo>
                  <a:cubicBezTo>
                    <a:pt x="380" y="279"/>
                    <a:pt x="384" y="265"/>
                    <a:pt x="390" y="251"/>
                  </a:cubicBezTo>
                  <a:cubicBezTo>
                    <a:pt x="395" y="235"/>
                    <a:pt x="388" y="218"/>
                    <a:pt x="372" y="212"/>
                  </a:cubicBezTo>
                  <a:cubicBezTo>
                    <a:pt x="357" y="207"/>
                    <a:pt x="339" y="214"/>
                    <a:pt x="333" y="230"/>
                  </a:cubicBezTo>
                  <a:cubicBezTo>
                    <a:pt x="327" y="247"/>
                    <a:pt x="322" y="264"/>
                    <a:pt x="318" y="282"/>
                  </a:cubicBezTo>
                  <a:cubicBezTo>
                    <a:pt x="307" y="339"/>
                    <a:pt x="307" y="339"/>
                    <a:pt x="307" y="339"/>
                  </a:cubicBezTo>
                  <a:cubicBezTo>
                    <a:pt x="172" y="339"/>
                    <a:pt x="172" y="339"/>
                    <a:pt x="172" y="339"/>
                  </a:cubicBezTo>
                  <a:cubicBezTo>
                    <a:pt x="155" y="339"/>
                    <a:pt x="142" y="352"/>
                    <a:pt x="142" y="369"/>
                  </a:cubicBezTo>
                  <a:cubicBezTo>
                    <a:pt x="142" y="531"/>
                    <a:pt x="142" y="531"/>
                    <a:pt x="142" y="531"/>
                  </a:cubicBezTo>
                  <a:cubicBezTo>
                    <a:pt x="142" y="547"/>
                    <a:pt x="155" y="561"/>
                    <a:pt x="172" y="561"/>
                  </a:cubicBezTo>
                  <a:cubicBezTo>
                    <a:pt x="262" y="561"/>
                    <a:pt x="262" y="561"/>
                    <a:pt x="262" y="561"/>
                  </a:cubicBezTo>
                  <a:cubicBezTo>
                    <a:pt x="223" y="751"/>
                    <a:pt x="223" y="751"/>
                    <a:pt x="223" y="751"/>
                  </a:cubicBezTo>
                  <a:cubicBezTo>
                    <a:pt x="218" y="774"/>
                    <a:pt x="197" y="792"/>
                    <a:pt x="173" y="792"/>
                  </a:cubicBezTo>
                  <a:cubicBezTo>
                    <a:pt x="30" y="792"/>
                    <a:pt x="30" y="792"/>
                    <a:pt x="30" y="792"/>
                  </a:cubicBezTo>
                  <a:cubicBezTo>
                    <a:pt x="14" y="792"/>
                    <a:pt x="0" y="805"/>
                    <a:pt x="0" y="822"/>
                  </a:cubicBezTo>
                  <a:cubicBezTo>
                    <a:pt x="0" y="983"/>
                    <a:pt x="0" y="983"/>
                    <a:pt x="0" y="983"/>
                  </a:cubicBezTo>
                  <a:cubicBezTo>
                    <a:pt x="0" y="1000"/>
                    <a:pt x="14" y="1013"/>
                    <a:pt x="30" y="1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01;p39">
              <a:extLst>
                <a:ext uri="{FF2B5EF4-FFF2-40B4-BE49-F238E27FC236}">
                  <a16:creationId xmlns:a16="http://schemas.microsoft.com/office/drawing/2014/main" id="{C9F9E996-5A6D-3A87-B1E0-4A8C48C5FB83}"/>
                </a:ext>
              </a:extLst>
            </p:cNvPr>
            <p:cNvSpPr/>
            <p:nvPr/>
          </p:nvSpPr>
          <p:spPr>
            <a:xfrm>
              <a:off x="2789238" y="3771901"/>
              <a:ext cx="165100" cy="155575"/>
            </a:xfrm>
            <a:custGeom>
              <a:avLst/>
              <a:gdLst/>
              <a:ahLst/>
              <a:cxnLst/>
              <a:rect l="l" t="t" r="r" b="b"/>
              <a:pathLst>
                <a:path w="602" h="567" extrusionOk="0">
                  <a:moveTo>
                    <a:pt x="6" y="551"/>
                  </a:moveTo>
                  <a:cubicBezTo>
                    <a:pt x="11" y="561"/>
                    <a:pt x="21" y="567"/>
                    <a:pt x="32" y="567"/>
                  </a:cubicBezTo>
                  <a:cubicBezTo>
                    <a:pt x="227" y="567"/>
                    <a:pt x="227" y="567"/>
                    <a:pt x="227" y="567"/>
                  </a:cubicBezTo>
                  <a:cubicBezTo>
                    <a:pt x="237" y="567"/>
                    <a:pt x="247" y="562"/>
                    <a:pt x="252" y="554"/>
                  </a:cubicBezTo>
                  <a:cubicBezTo>
                    <a:pt x="301" y="481"/>
                    <a:pt x="301" y="481"/>
                    <a:pt x="301" y="481"/>
                  </a:cubicBezTo>
                  <a:cubicBezTo>
                    <a:pt x="350" y="554"/>
                    <a:pt x="350" y="554"/>
                    <a:pt x="350" y="554"/>
                  </a:cubicBezTo>
                  <a:cubicBezTo>
                    <a:pt x="356" y="562"/>
                    <a:pt x="365" y="567"/>
                    <a:pt x="375" y="567"/>
                  </a:cubicBezTo>
                  <a:cubicBezTo>
                    <a:pt x="570" y="567"/>
                    <a:pt x="570" y="567"/>
                    <a:pt x="570" y="567"/>
                  </a:cubicBezTo>
                  <a:cubicBezTo>
                    <a:pt x="570" y="567"/>
                    <a:pt x="570" y="567"/>
                    <a:pt x="570" y="567"/>
                  </a:cubicBezTo>
                  <a:cubicBezTo>
                    <a:pt x="587" y="567"/>
                    <a:pt x="600" y="554"/>
                    <a:pt x="600" y="537"/>
                  </a:cubicBezTo>
                  <a:cubicBezTo>
                    <a:pt x="600" y="530"/>
                    <a:pt x="598" y="524"/>
                    <a:pt x="594" y="519"/>
                  </a:cubicBezTo>
                  <a:cubicBezTo>
                    <a:pt x="435" y="284"/>
                    <a:pt x="435" y="284"/>
                    <a:pt x="435" y="284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601" y="37"/>
                    <a:pt x="602" y="25"/>
                    <a:pt x="597" y="16"/>
                  </a:cubicBezTo>
                  <a:cubicBezTo>
                    <a:pt x="591" y="6"/>
                    <a:pt x="581" y="0"/>
                    <a:pt x="570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65" y="0"/>
                    <a:pt x="356" y="5"/>
                    <a:pt x="350" y="13"/>
                  </a:cubicBezTo>
                  <a:cubicBezTo>
                    <a:pt x="301" y="86"/>
                    <a:pt x="301" y="86"/>
                    <a:pt x="301" y="86"/>
                  </a:cubicBezTo>
                  <a:cubicBezTo>
                    <a:pt x="252" y="13"/>
                    <a:pt x="252" y="13"/>
                    <a:pt x="252" y="13"/>
                  </a:cubicBezTo>
                  <a:cubicBezTo>
                    <a:pt x="247" y="5"/>
                    <a:pt x="237" y="0"/>
                    <a:pt x="22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1" y="0"/>
                    <a:pt x="11" y="6"/>
                    <a:pt x="6" y="16"/>
                  </a:cubicBezTo>
                  <a:cubicBezTo>
                    <a:pt x="0" y="25"/>
                    <a:pt x="1" y="37"/>
                    <a:pt x="7" y="47"/>
                  </a:cubicBezTo>
                  <a:cubicBezTo>
                    <a:pt x="167" y="284"/>
                    <a:pt x="167" y="284"/>
                    <a:pt x="167" y="284"/>
                  </a:cubicBezTo>
                  <a:cubicBezTo>
                    <a:pt x="7" y="520"/>
                    <a:pt x="7" y="520"/>
                    <a:pt x="7" y="520"/>
                  </a:cubicBezTo>
                  <a:cubicBezTo>
                    <a:pt x="1" y="530"/>
                    <a:pt x="0" y="542"/>
                    <a:pt x="6" y="551"/>
                  </a:cubicBezTo>
                  <a:close/>
                  <a:moveTo>
                    <a:pt x="229" y="300"/>
                  </a:moveTo>
                  <a:cubicBezTo>
                    <a:pt x="235" y="290"/>
                    <a:pt x="235" y="277"/>
                    <a:pt x="229" y="267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211" y="60"/>
                    <a:pt x="211" y="60"/>
                    <a:pt x="211" y="60"/>
                  </a:cubicBezTo>
                  <a:cubicBezTo>
                    <a:pt x="276" y="156"/>
                    <a:pt x="276" y="156"/>
                    <a:pt x="276" y="156"/>
                  </a:cubicBezTo>
                  <a:cubicBezTo>
                    <a:pt x="282" y="164"/>
                    <a:pt x="291" y="169"/>
                    <a:pt x="301" y="169"/>
                  </a:cubicBezTo>
                  <a:cubicBezTo>
                    <a:pt x="311" y="169"/>
                    <a:pt x="320" y="164"/>
                    <a:pt x="326" y="156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514" y="60"/>
                    <a:pt x="514" y="60"/>
                    <a:pt x="514" y="60"/>
                  </a:cubicBezTo>
                  <a:cubicBezTo>
                    <a:pt x="374" y="267"/>
                    <a:pt x="374" y="267"/>
                    <a:pt x="374" y="267"/>
                  </a:cubicBezTo>
                  <a:cubicBezTo>
                    <a:pt x="367" y="277"/>
                    <a:pt x="367" y="290"/>
                    <a:pt x="374" y="300"/>
                  </a:cubicBezTo>
                  <a:cubicBezTo>
                    <a:pt x="514" y="507"/>
                    <a:pt x="514" y="507"/>
                    <a:pt x="514" y="507"/>
                  </a:cubicBezTo>
                  <a:cubicBezTo>
                    <a:pt x="391" y="507"/>
                    <a:pt x="391" y="507"/>
                    <a:pt x="391" y="507"/>
                  </a:cubicBezTo>
                  <a:cubicBezTo>
                    <a:pt x="326" y="411"/>
                    <a:pt x="326" y="411"/>
                    <a:pt x="326" y="411"/>
                  </a:cubicBezTo>
                  <a:cubicBezTo>
                    <a:pt x="320" y="403"/>
                    <a:pt x="311" y="398"/>
                    <a:pt x="301" y="398"/>
                  </a:cubicBezTo>
                  <a:cubicBezTo>
                    <a:pt x="291" y="398"/>
                    <a:pt x="282" y="403"/>
                    <a:pt x="276" y="411"/>
                  </a:cubicBezTo>
                  <a:cubicBezTo>
                    <a:pt x="211" y="507"/>
                    <a:pt x="211" y="507"/>
                    <a:pt x="211" y="507"/>
                  </a:cubicBezTo>
                  <a:cubicBezTo>
                    <a:pt x="89" y="507"/>
                    <a:pt x="89" y="507"/>
                    <a:pt x="89" y="507"/>
                  </a:cubicBezTo>
                  <a:lnTo>
                    <a:pt x="229" y="3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402;p39">
              <a:extLst>
                <a:ext uri="{FF2B5EF4-FFF2-40B4-BE49-F238E27FC236}">
                  <a16:creationId xmlns:a16="http://schemas.microsoft.com/office/drawing/2014/main" id="{2233398B-E0DB-A6C6-BB19-447741A6033D}"/>
                </a:ext>
              </a:extLst>
            </p:cNvPr>
            <p:cNvSpPr/>
            <p:nvPr/>
          </p:nvSpPr>
          <p:spPr>
            <a:xfrm>
              <a:off x="2730500" y="3743326"/>
              <a:ext cx="52388" cy="209550"/>
            </a:xfrm>
            <a:custGeom>
              <a:avLst/>
              <a:gdLst/>
              <a:ahLst/>
              <a:cxnLst/>
              <a:rect l="l" t="t" r="r" b="b"/>
              <a:pathLst>
                <a:path w="192" h="767" extrusionOk="0">
                  <a:moveTo>
                    <a:pt x="152" y="767"/>
                  </a:moveTo>
                  <a:cubicBezTo>
                    <a:pt x="158" y="767"/>
                    <a:pt x="165" y="765"/>
                    <a:pt x="171" y="760"/>
                  </a:cubicBezTo>
                  <a:cubicBezTo>
                    <a:pt x="183" y="750"/>
                    <a:pt x="185" y="731"/>
                    <a:pt x="175" y="718"/>
                  </a:cubicBezTo>
                  <a:cubicBezTo>
                    <a:pt x="101" y="628"/>
                    <a:pt x="60" y="511"/>
                    <a:pt x="60" y="390"/>
                  </a:cubicBezTo>
                  <a:cubicBezTo>
                    <a:pt x="60" y="265"/>
                    <a:pt x="103" y="145"/>
                    <a:pt x="181" y="53"/>
                  </a:cubicBezTo>
                  <a:cubicBezTo>
                    <a:pt x="192" y="41"/>
                    <a:pt x="190" y="22"/>
                    <a:pt x="178" y="11"/>
                  </a:cubicBezTo>
                  <a:cubicBezTo>
                    <a:pt x="165" y="0"/>
                    <a:pt x="146" y="2"/>
                    <a:pt x="135" y="15"/>
                  </a:cubicBezTo>
                  <a:cubicBezTo>
                    <a:pt x="48" y="117"/>
                    <a:pt x="0" y="250"/>
                    <a:pt x="0" y="390"/>
                  </a:cubicBezTo>
                  <a:cubicBezTo>
                    <a:pt x="0" y="525"/>
                    <a:pt x="46" y="655"/>
                    <a:pt x="128" y="756"/>
                  </a:cubicBezTo>
                  <a:cubicBezTo>
                    <a:pt x="134" y="763"/>
                    <a:pt x="143" y="767"/>
                    <a:pt x="152" y="7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403;p39">
              <a:extLst>
                <a:ext uri="{FF2B5EF4-FFF2-40B4-BE49-F238E27FC236}">
                  <a16:creationId xmlns:a16="http://schemas.microsoft.com/office/drawing/2014/main" id="{CE3BAF61-D7FE-A114-2AAC-48190807BB6D}"/>
                </a:ext>
              </a:extLst>
            </p:cNvPr>
            <p:cNvSpPr/>
            <p:nvPr/>
          </p:nvSpPr>
          <p:spPr>
            <a:xfrm>
              <a:off x="2960688" y="3743326"/>
              <a:ext cx="52388" cy="209550"/>
            </a:xfrm>
            <a:custGeom>
              <a:avLst/>
              <a:gdLst/>
              <a:ahLst/>
              <a:cxnLst/>
              <a:rect l="l" t="t" r="r" b="b"/>
              <a:pathLst>
                <a:path w="192" h="767" extrusionOk="0">
                  <a:moveTo>
                    <a:pt x="132" y="390"/>
                  </a:moveTo>
                  <a:cubicBezTo>
                    <a:pt x="132" y="511"/>
                    <a:pt x="91" y="628"/>
                    <a:pt x="18" y="718"/>
                  </a:cubicBezTo>
                  <a:cubicBezTo>
                    <a:pt x="7" y="731"/>
                    <a:pt x="9" y="750"/>
                    <a:pt x="22" y="760"/>
                  </a:cubicBezTo>
                  <a:cubicBezTo>
                    <a:pt x="27" y="765"/>
                    <a:pt x="34" y="767"/>
                    <a:pt x="41" y="767"/>
                  </a:cubicBezTo>
                  <a:cubicBezTo>
                    <a:pt x="49" y="767"/>
                    <a:pt x="58" y="763"/>
                    <a:pt x="64" y="756"/>
                  </a:cubicBezTo>
                  <a:cubicBezTo>
                    <a:pt x="147" y="655"/>
                    <a:pt x="192" y="525"/>
                    <a:pt x="192" y="390"/>
                  </a:cubicBezTo>
                  <a:cubicBezTo>
                    <a:pt x="192" y="250"/>
                    <a:pt x="144" y="117"/>
                    <a:pt x="57" y="15"/>
                  </a:cubicBezTo>
                  <a:cubicBezTo>
                    <a:pt x="46" y="2"/>
                    <a:pt x="27" y="0"/>
                    <a:pt x="15" y="11"/>
                  </a:cubicBezTo>
                  <a:cubicBezTo>
                    <a:pt x="2" y="22"/>
                    <a:pt x="0" y="41"/>
                    <a:pt x="11" y="53"/>
                  </a:cubicBezTo>
                  <a:cubicBezTo>
                    <a:pt x="89" y="145"/>
                    <a:pt x="132" y="265"/>
                    <a:pt x="132" y="3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404;p39">
              <a:extLst>
                <a:ext uri="{FF2B5EF4-FFF2-40B4-BE49-F238E27FC236}">
                  <a16:creationId xmlns:a16="http://schemas.microsoft.com/office/drawing/2014/main" id="{EC14A7BA-6F4A-B10E-3890-11E46510CE3E}"/>
                </a:ext>
              </a:extLst>
            </p:cNvPr>
            <p:cNvSpPr/>
            <p:nvPr/>
          </p:nvSpPr>
          <p:spPr>
            <a:xfrm>
              <a:off x="2719388" y="3956051"/>
              <a:ext cx="295276" cy="198438"/>
            </a:xfrm>
            <a:custGeom>
              <a:avLst/>
              <a:gdLst/>
              <a:ahLst/>
              <a:cxnLst/>
              <a:rect l="l" t="t" r="r" b="b"/>
              <a:pathLst>
                <a:path w="1076" h="726" extrusionOk="0">
                  <a:moveTo>
                    <a:pt x="11" y="469"/>
                  </a:moveTo>
                  <a:cubicBezTo>
                    <a:pt x="127" y="590"/>
                    <a:pt x="257" y="726"/>
                    <a:pt x="432" y="726"/>
                  </a:cubicBezTo>
                  <a:cubicBezTo>
                    <a:pt x="588" y="726"/>
                    <a:pt x="744" y="610"/>
                    <a:pt x="894" y="381"/>
                  </a:cubicBezTo>
                  <a:cubicBezTo>
                    <a:pt x="1003" y="215"/>
                    <a:pt x="1067" y="51"/>
                    <a:pt x="1070" y="45"/>
                  </a:cubicBezTo>
                  <a:cubicBezTo>
                    <a:pt x="1076" y="29"/>
                    <a:pt x="1068" y="12"/>
                    <a:pt x="1053" y="6"/>
                  </a:cubicBezTo>
                  <a:cubicBezTo>
                    <a:pt x="1038" y="0"/>
                    <a:pt x="1020" y="7"/>
                    <a:pt x="1014" y="23"/>
                  </a:cubicBezTo>
                  <a:cubicBezTo>
                    <a:pt x="1012" y="29"/>
                    <a:pt x="759" y="666"/>
                    <a:pt x="432" y="666"/>
                  </a:cubicBezTo>
                  <a:cubicBezTo>
                    <a:pt x="283" y="666"/>
                    <a:pt x="167" y="545"/>
                    <a:pt x="55" y="428"/>
                  </a:cubicBezTo>
                  <a:cubicBezTo>
                    <a:pt x="43" y="416"/>
                    <a:pt x="24" y="415"/>
                    <a:pt x="12" y="427"/>
                  </a:cubicBezTo>
                  <a:cubicBezTo>
                    <a:pt x="0" y="438"/>
                    <a:pt x="0" y="457"/>
                    <a:pt x="11" y="4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1363517" y="-53941"/>
            <a:ext cx="6592402" cy="8389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latin typeface="+mn-lt"/>
              </a:rPr>
              <a:t>Domaine compact</a:t>
            </a:r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 idx="2"/>
          </p:nvPr>
        </p:nvSpPr>
        <p:spPr>
          <a:xfrm>
            <a:off x="805156" y="0"/>
            <a:ext cx="1557149" cy="950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02</a:t>
            </a:r>
            <a:endParaRPr sz="2800" dirty="0"/>
          </a:p>
        </p:txBody>
      </p:sp>
      <p:sp>
        <p:nvSpPr>
          <p:cNvPr id="271" name="Google Shape;271;p34"/>
          <p:cNvSpPr txBox="1">
            <a:spLocks noGrp="1"/>
          </p:cNvSpPr>
          <p:nvPr>
            <p:ph type="subTitle" idx="1"/>
          </p:nvPr>
        </p:nvSpPr>
        <p:spPr>
          <a:xfrm>
            <a:off x="1324018" y="615540"/>
            <a:ext cx="6671400" cy="15442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rgbClr val="007718"/>
              </a:solidFill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0" dirty="0">
                <a:solidFill>
                  <a:schemeClr val="accent2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Définition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b="0" i="0" dirty="0">
                <a:solidFill>
                  <a:schemeClr val="accent2"/>
                </a:solidFill>
                <a:effectLst/>
                <a:latin typeface="+mn-lt"/>
              </a:rPr>
              <a:t> </a:t>
            </a:r>
            <a:r>
              <a:rPr lang="fr-FR" sz="14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sym typeface="Arial"/>
              </a:rPr>
              <a:t>On dit qu'une partie A d'un espace métrique est compacte si toute suite de A possède une suite extraite convergente dans A.</a:t>
            </a:r>
            <a:endParaRPr sz="1400" dirty="0">
              <a:solidFill>
                <a:srgbClr val="000000"/>
              </a:solidFill>
              <a:latin typeface="Cambria" panose="02040503050406030204" pitchFamily="18" charset="0"/>
              <a:ea typeface="Cambria" panose="02040503050406030204" pitchFamily="18" charset="0"/>
              <a:sym typeface="Arial"/>
            </a:endParaRPr>
          </a:p>
        </p:txBody>
      </p:sp>
      <p:grpSp>
        <p:nvGrpSpPr>
          <p:cNvPr id="272" name="Google Shape;272;p34"/>
          <p:cNvGrpSpPr/>
          <p:nvPr/>
        </p:nvGrpSpPr>
        <p:grpSpPr>
          <a:xfrm>
            <a:off x="8064951" y="144631"/>
            <a:ext cx="752478" cy="915900"/>
            <a:chOff x="4738629" y="829920"/>
            <a:chExt cx="4595058" cy="4588322"/>
          </a:xfrm>
        </p:grpSpPr>
        <p:sp>
          <p:nvSpPr>
            <p:cNvPr id="273" name="Google Shape;273;p34"/>
            <p:cNvSpPr/>
            <p:nvPr/>
          </p:nvSpPr>
          <p:spPr>
            <a:xfrm>
              <a:off x="6344326" y="1267450"/>
              <a:ext cx="1968147" cy="278800"/>
            </a:xfrm>
            <a:custGeom>
              <a:avLst/>
              <a:gdLst/>
              <a:ahLst/>
              <a:cxnLst/>
              <a:rect l="l" t="t" r="r" b="b"/>
              <a:pathLst>
                <a:path w="275" h="39" extrusionOk="0">
                  <a:moveTo>
                    <a:pt x="121" y="0"/>
                  </a:moveTo>
                  <a:cubicBezTo>
                    <a:pt x="119" y="0"/>
                    <a:pt x="118" y="1"/>
                    <a:pt x="116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8"/>
                    <a:pt x="113" y="8"/>
                    <a:pt x="114" y="8"/>
                  </a:cubicBezTo>
                  <a:cubicBezTo>
                    <a:pt x="115" y="8"/>
                    <a:pt x="115" y="8"/>
                    <a:pt x="116" y="7"/>
                  </a:cubicBezTo>
                  <a:cubicBezTo>
                    <a:pt x="116" y="7"/>
                    <a:pt x="116" y="6"/>
                    <a:pt x="116" y="6"/>
                  </a:cubicBezTo>
                  <a:cubicBezTo>
                    <a:pt x="117" y="5"/>
                    <a:pt x="117" y="5"/>
                    <a:pt x="118" y="4"/>
                  </a:cubicBezTo>
                  <a:cubicBezTo>
                    <a:pt x="119" y="3"/>
                    <a:pt x="120" y="3"/>
                    <a:pt x="121" y="3"/>
                  </a:cubicBezTo>
                  <a:cubicBezTo>
                    <a:pt x="123" y="3"/>
                    <a:pt x="124" y="4"/>
                    <a:pt x="124" y="6"/>
                  </a:cubicBezTo>
                  <a:cubicBezTo>
                    <a:pt x="124" y="8"/>
                    <a:pt x="121" y="11"/>
                    <a:pt x="114" y="14"/>
                  </a:cubicBezTo>
                  <a:cubicBezTo>
                    <a:pt x="112" y="15"/>
                    <a:pt x="111" y="16"/>
                    <a:pt x="111" y="16"/>
                  </a:cubicBezTo>
                  <a:cubicBezTo>
                    <a:pt x="110" y="16"/>
                    <a:pt x="110" y="17"/>
                    <a:pt x="110" y="17"/>
                  </a:cubicBezTo>
                  <a:cubicBezTo>
                    <a:pt x="110" y="18"/>
                    <a:pt x="110" y="19"/>
                    <a:pt x="111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8" y="15"/>
                    <a:pt x="120" y="14"/>
                    <a:pt x="121" y="13"/>
                  </a:cubicBezTo>
                  <a:cubicBezTo>
                    <a:pt x="123" y="12"/>
                    <a:pt x="125" y="11"/>
                    <a:pt x="125" y="10"/>
                  </a:cubicBezTo>
                  <a:cubicBezTo>
                    <a:pt x="127" y="9"/>
                    <a:pt x="127" y="7"/>
                    <a:pt x="127" y="6"/>
                  </a:cubicBezTo>
                  <a:cubicBezTo>
                    <a:pt x="127" y="4"/>
                    <a:pt x="127" y="3"/>
                    <a:pt x="125" y="2"/>
                  </a:cubicBezTo>
                  <a:cubicBezTo>
                    <a:pt x="124" y="1"/>
                    <a:pt x="123" y="0"/>
                    <a:pt x="121" y="0"/>
                  </a:cubicBezTo>
                  <a:moveTo>
                    <a:pt x="235" y="7"/>
                  </a:moveTo>
                  <a:cubicBezTo>
                    <a:pt x="235" y="7"/>
                    <a:pt x="234" y="7"/>
                    <a:pt x="234" y="8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3" y="16"/>
                    <a:pt x="222" y="16"/>
                    <a:pt x="222" y="17"/>
                  </a:cubicBezTo>
                  <a:cubicBezTo>
                    <a:pt x="222" y="18"/>
                    <a:pt x="223" y="19"/>
                    <a:pt x="224" y="19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1" y="20"/>
                    <a:pt x="230" y="21"/>
                    <a:pt x="230" y="23"/>
                  </a:cubicBezTo>
                  <a:cubicBezTo>
                    <a:pt x="229" y="25"/>
                    <a:pt x="229" y="26"/>
                    <a:pt x="229" y="26"/>
                  </a:cubicBezTo>
                  <a:cubicBezTo>
                    <a:pt x="229" y="27"/>
                    <a:pt x="230" y="28"/>
                    <a:pt x="231" y="28"/>
                  </a:cubicBezTo>
                  <a:cubicBezTo>
                    <a:pt x="231" y="28"/>
                    <a:pt x="232" y="27"/>
                    <a:pt x="232" y="27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42" y="19"/>
                    <a:pt x="242" y="19"/>
                    <a:pt x="242" y="19"/>
                  </a:cubicBezTo>
                  <a:cubicBezTo>
                    <a:pt x="243" y="19"/>
                    <a:pt x="243" y="18"/>
                    <a:pt x="243" y="17"/>
                  </a:cubicBezTo>
                  <a:cubicBezTo>
                    <a:pt x="243" y="16"/>
                    <a:pt x="243" y="16"/>
                    <a:pt x="242" y="16"/>
                  </a:cubicBezTo>
                  <a:cubicBezTo>
                    <a:pt x="235" y="16"/>
                    <a:pt x="235" y="16"/>
                    <a:pt x="235" y="16"/>
                  </a:cubicBezTo>
                  <a:cubicBezTo>
                    <a:pt x="235" y="15"/>
                    <a:pt x="236" y="13"/>
                    <a:pt x="236" y="12"/>
                  </a:cubicBezTo>
                  <a:cubicBezTo>
                    <a:pt x="237" y="10"/>
                    <a:pt x="237" y="9"/>
                    <a:pt x="237" y="8"/>
                  </a:cubicBezTo>
                  <a:cubicBezTo>
                    <a:pt x="237" y="7"/>
                    <a:pt x="236" y="7"/>
                    <a:pt x="235" y="7"/>
                  </a:cubicBezTo>
                  <a:moveTo>
                    <a:pt x="149" y="7"/>
                  </a:moveTo>
                  <a:cubicBezTo>
                    <a:pt x="149" y="7"/>
                    <a:pt x="148" y="7"/>
                    <a:pt x="148" y="8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7" y="16"/>
                    <a:pt x="137" y="16"/>
                    <a:pt x="137" y="17"/>
                  </a:cubicBezTo>
                  <a:cubicBezTo>
                    <a:pt x="137" y="18"/>
                    <a:pt x="137" y="19"/>
                    <a:pt x="138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20"/>
                    <a:pt x="144" y="21"/>
                    <a:pt x="144" y="23"/>
                  </a:cubicBezTo>
                  <a:cubicBezTo>
                    <a:pt x="143" y="25"/>
                    <a:pt x="143" y="26"/>
                    <a:pt x="143" y="26"/>
                  </a:cubicBezTo>
                  <a:cubicBezTo>
                    <a:pt x="143" y="27"/>
                    <a:pt x="144" y="28"/>
                    <a:pt x="145" y="28"/>
                  </a:cubicBezTo>
                  <a:cubicBezTo>
                    <a:pt x="145" y="28"/>
                    <a:pt x="146" y="27"/>
                    <a:pt x="146" y="27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7" y="19"/>
                    <a:pt x="158" y="18"/>
                    <a:pt x="158" y="17"/>
                  </a:cubicBezTo>
                  <a:cubicBezTo>
                    <a:pt x="158" y="16"/>
                    <a:pt x="157" y="16"/>
                    <a:pt x="156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5"/>
                    <a:pt x="150" y="13"/>
                    <a:pt x="150" y="12"/>
                  </a:cubicBezTo>
                  <a:cubicBezTo>
                    <a:pt x="151" y="10"/>
                    <a:pt x="151" y="9"/>
                    <a:pt x="151" y="8"/>
                  </a:cubicBezTo>
                  <a:cubicBezTo>
                    <a:pt x="151" y="7"/>
                    <a:pt x="150" y="7"/>
                    <a:pt x="149" y="7"/>
                  </a:cubicBezTo>
                  <a:moveTo>
                    <a:pt x="268" y="9"/>
                  </a:moveTo>
                  <a:cubicBezTo>
                    <a:pt x="265" y="9"/>
                    <a:pt x="262" y="10"/>
                    <a:pt x="259" y="13"/>
                  </a:cubicBezTo>
                  <a:cubicBezTo>
                    <a:pt x="256" y="16"/>
                    <a:pt x="255" y="19"/>
                    <a:pt x="255" y="22"/>
                  </a:cubicBezTo>
                  <a:cubicBezTo>
                    <a:pt x="255" y="24"/>
                    <a:pt x="256" y="26"/>
                    <a:pt x="257" y="28"/>
                  </a:cubicBezTo>
                  <a:cubicBezTo>
                    <a:pt x="259" y="29"/>
                    <a:pt x="261" y="30"/>
                    <a:pt x="263" y="30"/>
                  </a:cubicBezTo>
                  <a:cubicBezTo>
                    <a:pt x="265" y="30"/>
                    <a:pt x="266" y="30"/>
                    <a:pt x="268" y="29"/>
                  </a:cubicBezTo>
                  <a:cubicBezTo>
                    <a:pt x="269" y="29"/>
                    <a:pt x="270" y="28"/>
                    <a:pt x="271" y="27"/>
                  </a:cubicBezTo>
                  <a:cubicBezTo>
                    <a:pt x="272" y="27"/>
                    <a:pt x="272" y="26"/>
                    <a:pt x="272" y="26"/>
                  </a:cubicBezTo>
                  <a:cubicBezTo>
                    <a:pt x="272" y="26"/>
                    <a:pt x="272" y="25"/>
                    <a:pt x="271" y="25"/>
                  </a:cubicBezTo>
                  <a:cubicBezTo>
                    <a:pt x="271" y="25"/>
                    <a:pt x="271" y="24"/>
                    <a:pt x="270" y="24"/>
                  </a:cubicBezTo>
                  <a:cubicBezTo>
                    <a:pt x="270" y="24"/>
                    <a:pt x="269" y="25"/>
                    <a:pt x="268" y="26"/>
                  </a:cubicBezTo>
                  <a:cubicBezTo>
                    <a:pt x="266" y="27"/>
                    <a:pt x="265" y="27"/>
                    <a:pt x="263" y="27"/>
                  </a:cubicBezTo>
                  <a:cubicBezTo>
                    <a:pt x="262" y="27"/>
                    <a:pt x="260" y="27"/>
                    <a:pt x="259" y="26"/>
                  </a:cubicBezTo>
                  <a:cubicBezTo>
                    <a:pt x="258" y="25"/>
                    <a:pt x="258" y="23"/>
                    <a:pt x="258" y="22"/>
                  </a:cubicBezTo>
                  <a:cubicBezTo>
                    <a:pt x="258" y="19"/>
                    <a:pt x="259" y="17"/>
                    <a:pt x="261" y="15"/>
                  </a:cubicBezTo>
                  <a:cubicBezTo>
                    <a:pt x="263" y="13"/>
                    <a:pt x="266" y="12"/>
                    <a:pt x="268" y="12"/>
                  </a:cubicBezTo>
                  <a:cubicBezTo>
                    <a:pt x="270" y="12"/>
                    <a:pt x="271" y="12"/>
                    <a:pt x="272" y="13"/>
                  </a:cubicBezTo>
                  <a:cubicBezTo>
                    <a:pt x="273" y="14"/>
                    <a:pt x="274" y="15"/>
                    <a:pt x="274" y="15"/>
                  </a:cubicBezTo>
                  <a:cubicBezTo>
                    <a:pt x="274" y="15"/>
                    <a:pt x="275" y="15"/>
                    <a:pt x="275" y="14"/>
                  </a:cubicBezTo>
                  <a:cubicBezTo>
                    <a:pt x="275" y="14"/>
                    <a:pt x="275" y="14"/>
                    <a:pt x="275" y="13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74" y="10"/>
                    <a:pt x="271" y="9"/>
                    <a:pt x="268" y="9"/>
                  </a:cubicBezTo>
                  <a:moveTo>
                    <a:pt x="210" y="9"/>
                  </a:moveTo>
                  <a:cubicBezTo>
                    <a:pt x="210" y="9"/>
                    <a:pt x="210" y="9"/>
                    <a:pt x="209" y="9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196" y="9"/>
                    <a:pt x="196" y="9"/>
                    <a:pt x="195" y="9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10"/>
                    <a:pt x="194" y="10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0" y="27"/>
                    <a:pt x="190" y="27"/>
                    <a:pt x="190" y="27"/>
                  </a:cubicBezTo>
                  <a:cubicBezTo>
                    <a:pt x="189" y="28"/>
                    <a:pt x="189" y="28"/>
                    <a:pt x="189" y="29"/>
                  </a:cubicBezTo>
                  <a:cubicBezTo>
                    <a:pt x="189" y="29"/>
                    <a:pt x="189" y="29"/>
                    <a:pt x="190" y="30"/>
                  </a:cubicBezTo>
                  <a:cubicBezTo>
                    <a:pt x="190" y="30"/>
                    <a:pt x="190" y="30"/>
                    <a:pt x="191" y="30"/>
                  </a:cubicBezTo>
                  <a:cubicBezTo>
                    <a:pt x="191" y="30"/>
                    <a:pt x="191" y="30"/>
                    <a:pt x="192" y="30"/>
                  </a:cubicBezTo>
                  <a:cubicBezTo>
                    <a:pt x="200" y="22"/>
                    <a:pt x="200" y="22"/>
                    <a:pt x="200" y="22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5" y="30"/>
                    <a:pt x="205" y="30"/>
                    <a:pt x="206" y="30"/>
                  </a:cubicBezTo>
                  <a:cubicBezTo>
                    <a:pt x="206" y="30"/>
                    <a:pt x="206" y="30"/>
                    <a:pt x="207" y="30"/>
                  </a:cubicBezTo>
                  <a:cubicBezTo>
                    <a:pt x="207" y="29"/>
                    <a:pt x="207" y="29"/>
                    <a:pt x="207" y="29"/>
                  </a:cubicBezTo>
                  <a:cubicBezTo>
                    <a:pt x="207" y="28"/>
                    <a:pt x="207" y="28"/>
                    <a:pt x="207" y="2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2" y="11"/>
                    <a:pt x="212" y="11"/>
                    <a:pt x="212" y="11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9"/>
                    <a:pt x="211" y="9"/>
                    <a:pt x="210" y="9"/>
                  </a:cubicBezTo>
                  <a:moveTo>
                    <a:pt x="108" y="9"/>
                  </a:moveTo>
                  <a:cubicBezTo>
                    <a:pt x="108" y="9"/>
                    <a:pt x="107" y="9"/>
                    <a:pt x="107" y="9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9"/>
                    <a:pt x="92" y="9"/>
                    <a:pt x="92" y="9"/>
                  </a:cubicBezTo>
                  <a:cubicBezTo>
                    <a:pt x="92" y="10"/>
                    <a:pt x="91" y="10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8"/>
                    <a:pt x="87" y="28"/>
                    <a:pt x="87" y="29"/>
                  </a:cubicBezTo>
                  <a:cubicBezTo>
                    <a:pt x="87" y="29"/>
                    <a:pt x="87" y="29"/>
                    <a:pt x="87" y="30"/>
                  </a:cubicBezTo>
                  <a:cubicBezTo>
                    <a:pt x="87" y="30"/>
                    <a:pt x="88" y="30"/>
                    <a:pt x="88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9"/>
                    <a:pt x="108" y="9"/>
                    <a:pt x="108" y="9"/>
                  </a:cubicBezTo>
                  <a:moveTo>
                    <a:pt x="80" y="9"/>
                  </a:moveTo>
                  <a:cubicBezTo>
                    <a:pt x="77" y="9"/>
                    <a:pt x="74" y="10"/>
                    <a:pt x="71" y="12"/>
                  </a:cubicBezTo>
                  <a:cubicBezTo>
                    <a:pt x="68" y="14"/>
                    <a:pt x="67" y="17"/>
                    <a:pt x="66" y="20"/>
                  </a:cubicBezTo>
                  <a:cubicBezTo>
                    <a:pt x="66" y="21"/>
                    <a:pt x="65" y="22"/>
                    <a:pt x="65" y="23"/>
                  </a:cubicBezTo>
                  <a:cubicBezTo>
                    <a:pt x="65" y="25"/>
                    <a:pt x="66" y="27"/>
                    <a:pt x="68" y="28"/>
                  </a:cubicBezTo>
                  <a:cubicBezTo>
                    <a:pt x="69" y="29"/>
                    <a:pt x="71" y="30"/>
                    <a:pt x="73" y="30"/>
                  </a:cubicBezTo>
                  <a:cubicBezTo>
                    <a:pt x="75" y="30"/>
                    <a:pt x="78" y="29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1" y="30"/>
                  </a:cubicBezTo>
                  <a:cubicBezTo>
                    <a:pt x="82" y="30"/>
                    <a:pt x="82" y="30"/>
                    <a:pt x="83" y="29"/>
                  </a:cubicBezTo>
                  <a:cubicBezTo>
                    <a:pt x="83" y="29"/>
                    <a:pt x="83" y="26"/>
                    <a:pt x="85" y="21"/>
                  </a:cubicBezTo>
                  <a:cubicBezTo>
                    <a:pt x="86" y="15"/>
                    <a:pt x="87" y="13"/>
                    <a:pt x="87" y="13"/>
                  </a:cubicBezTo>
                  <a:cubicBezTo>
                    <a:pt x="87" y="12"/>
                    <a:pt x="87" y="12"/>
                    <a:pt x="86" y="11"/>
                  </a:cubicBezTo>
                  <a:cubicBezTo>
                    <a:pt x="85" y="10"/>
                    <a:pt x="83" y="9"/>
                    <a:pt x="80" y="9"/>
                  </a:cubicBezTo>
                  <a:moveTo>
                    <a:pt x="19" y="9"/>
                  </a:moveTo>
                  <a:cubicBezTo>
                    <a:pt x="18" y="9"/>
                    <a:pt x="18" y="9"/>
                    <a:pt x="18" y="1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3"/>
                    <a:pt x="13" y="25"/>
                    <a:pt x="12" y="26"/>
                  </a:cubicBezTo>
                  <a:cubicBezTo>
                    <a:pt x="11" y="27"/>
                    <a:pt x="10" y="27"/>
                    <a:pt x="8" y="27"/>
                  </a:cubicBezTo>
                  <a:cubicBezTo>
                    <a:pt x="7" y="27"/>
                    <a:pt x="7" y="27"/>
                    <a:pt x="6" y="26"/>
                  </a:cubicBezTo>
                  <a:cubicBezTo>
                    <a:pt x="6" y="26"/>
                    <a:pt x="5" y="25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9"/>
                    <a:pt x="7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3"/>
                    <a:pt x="2" y="23"/>
                    <a:pt x="2" y="24"/>
                  </a:cubicBezTo>
                  <a:cubicBezTo>
                    <a:pt x="2" y="26"/>
                    <a:pt x="3" y="27"/>
                    <a:pt x="4" y="28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10" y="30"/>
                    <a:pt x="11" y="30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1" y="34"/>
                    <a:pt x="10" y="35"/>
                  </a:cubicBezTo>
                  <a:cubicBezTo>
                    <a:pt x="9" y="36"/>
                    <a:pt x="7" y="36"/>
                    <a:pt x="6" y="36"/>
                  </a:cubicBezTo>
                  <a:cubicBezTo>
                    <a:pt x="5" y="36"/>
                    <a:pt x="4" y="36"/>
                    <a:pt x="3" y="35"/>
                  </a:cubicBezTo>
                  <a:cubicBezTo>
                    <a:pt x="3" y="34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6"/>
                    <a:pt x="1" y="37"/>
                    <a:pt x="2" y="38"/>
                  </a:cubicBezTo>
                  <a:cubicBezTo>
                    <a:pt x="3" y="39"/>
                    <a:pt x="5" y="39"/>
                    <a:pt x="6" y="39"/>
                  </a:cubicBezTo>
                  <a:cubicBezTo>
                    <a:pt x="8" y="39"/>
                    <a:pt x="10" y="38"/>
                    <a:pt x="12" y="37"/>
                  </a:cubicBezTo>
                  <a:cubicBezTo>
                    <a:pt x="13" y="36"/>
                    <a:pt x="14" y="34"/>
                    <a:pt x="15" y="3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9"/>
                    <a:pt x="19" y="9"/>
                  </a:cubicBezTo>
                  <a:moveTo>
                    <a:pt x="53" y="13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4" y="15"/>
                    <a:pt x="34" y="16"/>
                    <a:pt x="3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3"/>
                    <a:pt x="54" y="13"/>
                    <a:pt x="53" y="13"/>
                  </a:cubicBezTo>
                  <a:moveTo>
                    <a:pt x="52" y="19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2" y="19"/>
                    <a:pt x="32" y="20"/>
                  </a:cubicBezTo>
                  <a:cubicBezTo>
                    <a:pt x="32" y="21"/>
                    <a:pt x="33" y="22"/>
                    <a:pt x="3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9"/>
                    <a:pt x="52" y="19"/>
                  </a:cubicBezTo>
                  <a:moveTo>
                    <a:pt x="73" y="27"/>
                  </a:moveTo>
                  <a:cubicBezTo>
                    <a:pt x="72" y="27"/>
                    <a:pt x="71" y="27"/>
                    <a:pt x="70" y="26"/>
                  </a:cubicBezTo>
                  <a:cubicBezTo>
                    <a:pt x="69" y="25"/>
                    <a:pt x="68" y="24"/>
                    <a:pt x="68" y="23"/>
                  </a:cubicBezTo>
                  <a:cubicBezTo>
                    <a:pt x="68" y="20"/>
                    <a:pt x="70" y="18"/>
                    <a:pt x="72" y="15"/>
                  </a:cubicBezTo>
                  <a:cubicBezTo>
                    <a:pt x="75" y="13"/>
                    <a:pt x="77" y="12"/>
                    <a:pt x="80" y="12"/>
                  </a:cubicBezTo>
                  <a:cubicBezTo>
                    <a:pt x="81" y="12"/>
                    <a:pt x="83" y="12"/>
                    <a:pt x="84" y="13"/>
                  </a:cubicBezTo>
                  <a:cubicBezTo>
                    <a:pt x="82" y="18"/>
                    <a:pt x="82" y="20"/>
                    <a:pt x="82" y="20"/>
                  </a:cubicBezTo>
                  <a:cubicBezTo>
                    <a:pt x="81" y="22"/>
                    <a:pt x="80" y="24"/>
                    <a:pt x="78" y="25"/>
                  </a:cubicBezTo>
                  <a:cubicBezTo>
                    <a:pt x="77" y="26"/>
                    <a:pt x="75" y="27"/>
                    <a:pt x="73" y="27"/>
                  </a:cubicBezTo>
                  <a:moveTo>
                    <a:pt x="175" y="27"/>
                  </a:moveTo>
                  <a:cubicBezTo>
                    <a:pt x="175" y="27"/>
                    <a:pt x="174" y="27"/>
                    <a:pt x="173" y="26"/>
                  </a:cubicBezTo>
                  <a:cubicBezTo>
                    <a:pt x="173" y="26"/>
                    <a:pt x="172" y="25"/>
                    <a:pt x="172" y="24"/>
                  </a:cubicBezTo>
                  <a:cubicBezTo>
                    <a:pt x="172" y="23"/>
                    <a:pt x="173" y="22"/>
                    <a:pt x="174" y="19"/>
                  </a:cubicBezTo>
                  <a:cubicBezTo>
                    <a:pt x="174" y="17"/>
                    <a:pt x="175" y="15"/>
                    <a:pt x="177" y="14"/>
                  </a:cubicBezTo>
                  <a:cubicBezTo>
                    <a:pt x="179" y="13"/>
                    <a:pt x="180" y="12"/>
                    <a:pt x="182" y="12"/>
                  </a:cubicBezTo>
                  <a:cubicBezTo>
                    <a:pt x="184" y="12"/>
                    <a:pt x="185" y="12"/>
                    <a:pt x="186" y="13"/>
                  </a:cubicBezTo>
                  <a:cubicBezTo>
                    <a:pt x="186" y="14"/>
                    <a:pt x="187" y="15"/>
                    <a:pt x="187" y="16"/>
                  </a:cubicBezTo>
                  <a:cubicBezTo>
                    <a:pt x="187" y="19"/>
                    <a:pt x="186" y="22"/>
                    <a:pt x="183" y="24"/>
                  </a:cubicBezTo>
                  <a:cubicBezTo>
                    <a:pt x="181" y="26"/>
                    <a:pt x="178" y="27"/>
                    <a:pt x="175" y="27"/>
                  </a:cubicBezTo>
                  <a:moveTo>
                    <a:pt x="177" y="0"/>
                  </a:moveTo>
                  <a:cubicBezTo>
                    <a:pt x="176" y="0"/>
                    <a:pt x="175" y="0"/>
                    <a:pt x="175" y="1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0" y="21"/>
                    <a:pt x="170" y="23"/>
                    <a:pt x="170" y="23"/>
                  </a:cubicBezTo>
                  <a:cubicBezTo>
                    <a:pt x="169" y="23"/>
                    <a:pt x="169" y="24"/>
                    <a:pt x="169" y="24"/>
                  </a:cubicBezTo>
                  <a:cubicBezTo>
                    <a:pt x="169" y="26"/>
                    <a:pt x="170" y="27"/>
                    <a:pt x="171" y="28"/>
                  </a:cubicBezTo>
                  <a:cubicBezTo>
                    <a:pt x="172" y="30"/>
                    <a:pt x="174" y="30"/>
                    <a:pt x="175" y="30"/>
                  </a:cubicBezTo>
                  <a:cubicBezTo>
                    <a:pt x="179" y="30"/>
                    <a:pt x="182" y="29"/>
                    <a:pt x="184" y="27"/>
                  </a:cubicBezTo>
                  <a:cubicBezTo>
                    <a:pt x="187" y="25"/>
                    <a:pt x="189" y="22"/>
                    <a:pt x="190" y="19"/>
                  </a:cubicBezTo>
                  <a:cubicBezTo>
                    <a:pt x="190" y="18"/>
                    <a:pt x="190" y="17"/>
                    <a:pt x="190" y="16"/>
                  </a:cubicBezTo>
                  <a:cubicBezTo>
                    <a:pt x="190" y="14"/>
                    <a:pt x="189" y="13"/>
                    <a:pt x="188" y="11"/>
                  </a:cubicBezTo>
                  <a:cubicBezTo>
                    <a:pt x="186" y="10"/>
                    <a:pt x="184" y="9"/>
                    <a:pt x="182" y="9"/>
                  </a:cubicBezTo>
                  <a:cubicBezTo>
                    <a:pt x="180" y="9"/>
                    <a:pt x="178" y="10"/>
                    <a:pt x="176" y="11"/>
                  </a:cubicBezTo>
                  <a:cubicBezTo>
                    <a:pt x="177" y="5"/>
                    <a:pt x="178" y="2"/>
                    <a:pt x="178" y="1"/>
                  </a:cubicBezTo>
                  <a:cubicBezTo>
                    <a:pt x="178" y="1"/>
                    <a:pt x="178" y="0"/>
                    <a:pt x="177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76" name="Google Shape;276;p34"/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277" name="Google Shape;277;p34"/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3C1F299-97E5-AF09-77EB-0D9519E5B606}"/>
              </a:ext>
            </a:extLst>
          </p:cNvPr>
          <p:cNvSpPr/>
          <p:nvPr/>
        </p:nvSpPr>
        <p:spPr>
          <a:xfrm>
            <a:off x="846365" y="4423089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356;p38">
            <a:extLst>
              <a:ext uri="{FF2B5EF4-FFF2-40B4-BE49-F238E27FC236}">
                <a16:creationId xmlns:a16="http://schemas.microsoft.com/office/drawing/2014/main" id="{F99D7462-F703-1433-0C74-9FADC5F62DA1}"/>
              </a:ext>
            </a:extLst>
          </p:cNvPr>
          <p:cNvSpPr/>
          <p:nvPr/>
        </p:nvSpPr>
        <p:spPr>
          <a:xfrm>
            <a:off x="644875" y="4483259"/>
            <a:ext cx="577292" cy="5151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0" name="Google Shape;357;p38">
            <a:extLst>
              <a:ext uri="{FF2B5EF4-FFF2-40B4-BE49-F238E27FC236}">
                <a16:creationId xmlns:a16="http://schemas.microsoft.com/office/drawing/2014/main" id="{4DCC3DE1-F397-0390-1CB4-343615A37BE7}"/>
              </a:ext>
            </a:extLst>
          </p:cNvPr>
          <p:cNvGrpSpPr/>
          <p:nvPr/>
        </p:nvGrpSpPr>
        <p:grpSpPr>
          <a:xfrm>
            <a:off x="805156" y="4544905"/>
            <a:ext cx="370502" cy="393321"/>
            <a:chOff x="9747250" y="1804988"/>
            <a:chExt cx="561976" cy="560389"/>
          </a:xfrm>
        </p:grpSpPr>
        <p:sp>
          <p:nvSpPr>
            <p:cNvPr id="11" name="Google Shape;358;p38">
              <a:extLst>
                <a:ext uri="{FF2B5EF4-FFF2-40B4-BE49-F238E27FC236}">
                  <a16:creationId xmlns:a16="http://schemas.microsoft.com/office/drawing/2014/main" id="{FA42A3DC-B7E6-A26C-5434-F7953E12872B}"/>
                </a:ext>
              </a:extLst>
            </p:cNvPr>
            <p:cNvSpPr/>
            <p:nvPr/>
          </p:nvSpPr>
          <p:spPr>
            <a:xfrm>
              <a:off x="9747250" y="1804988"/>
              <a:ext cx="561976" cy="560389"/>
            </a:xfrm>
            <a:custGeom>
              <a:avLst/>
              <a:gdLst/>
              <a:ahLst/>
              <a:cxnLst/>
              <a:rect l="l" t="t" r="r" b="b"/>
              <a:pathLst>
                <a:path w="2048" h="2048" extrusionOk="0">
                  <a:moveTo>
                    <a:pt x="1748" y="300"/>
                  </a:moveTo>
                  <a:cubicBezTo>
                    <a:pt x="1555" y="106"/>
                    <a:pt x="1298" y="0"/>
                    <a:pt x="1024" y="0"/>
                  </a:cubicBezTo>
                  <a:cubicBezTo>
                    <a:pt x="781" y="0"/>
                    <a:pt x="546" y="86"/>
                    <a:pt x="361" y="243"/>
                  </a:cubicBezTo>
                  <a:cubicBezTo>
                    <a:pt x="349" y="254"/>
                    <a:pt x="347" y="273"/>
                    <a:pt x="358" y="286"/>
                  </a:cubicBezTo>
                  <a:cubicBezTo>
                    <a:pt x="369" y="298"/>
                    <a:pt x="387" y="300"/>
                    <a:pt x="400" y="289"/>
                  </a:cubicBezTo>
                  <a:cubicBezTo>
                    <a:pt x="574" y="141"/>
                    <a:pt x="796" y="60"/>
                    <a:pt x="1024" y="60"/>
                  </a:cubicBezTo>
                  <a:cubicBezTo>
                    <a:pt x="1094" y="60"/>
                    <a:pt x="1169" y="161"/>
                    <a:pt x="1224" y="330"/>
                  </a:cubicBezTo>
                  <a:cubicBezTo>
                    <a:pt x="1257" y="432"/>
                    <a:pt x="1282" y="552"/>
                    <a:pt x="1298" y="683"/>
                  </a:cubicBezTo>
                  <a:cubicBezTo>
                    <a:pt x="1210" y="675"/>
                    <a:pt x="1118" y="671"/>
                    <a:pt x="1024" y="671"/>
                  </a:cubicBezTo>
                  <a:cubicBezTo>
                    <a:pt x="930" y="671"/>
                    <a:pt x="839" y="675"/>
                    <a:pt x="751" y="683"/>
                  </a:cubicBezTo>
                  <a:cubicBezTo>
                    <a:pt x="752" y="668"/>
                    <a:pt x="754" y="652"/>
                    <a:pt x="756" y="637"/>
                  </a:cubicBezTo>
                  <a:cubicBezTo>
                    <a:pt x="759" y="621"/>
                    <a:pt x="747" y="606"/>
                    <a:pt x="731" y="604"/>
                  </a:cubicBezTo>
                  <a:cubicBezTo>
                    <a:pt x="714" y="601"/>
                    <a:pt x="699" y="613"/>
                    <a:pt x="697" y="629"/>
                  </a:cubicBezTo>
                  <a:cubicBezTo>
                    <a:pt x="695" y="645"/>
                    <a:pt x="693" y="661"/>
                    <a:pt x="691" y="677"/>
                  </a:cubicBezTo>
                  <a:cubicBezTo>
                    <a:pt x="690" y="681"/>
                    <a:pt x="691" y="685"/>
                    <a:pt x="692" y="689"/>
                  </a:cubicBezTo>
                  <a:cubicBezTo>
                    <a:pt x="551" y="705"/>
                    <a:pt x="421" y="731"/>
                    <a:pt x="312" y="767"/>
                  </a:cubicBezTo>
                  <a:cubicBezTo>
                    <a:pt x="217" y="797"/>
                    <a:pt x="143" y="834"/>
                    <a:pt x="90" y="874"/>
                  </a:cubicBezTo>
                  <a:cubicBezTo>
                    <a:pt x="83" y="880"/>
                    <a:pt x="76" y="886"/>
                    <a:pt x="69" y="891"/>
                  </a:cubicBezTo>
                  <a:cubicBezTo>
                    <a:pt x="95" y="704"/>
                    <a:pt x="176" y="527"/>
                    <a:pt x="303" y="384"/>
                  </a:cubicBezTo>
                  <a:cubicBezTo>
                    <a:pt x="314" y="372"/>
                    <a:pt x="313" y="353"/>
                    <a:pt x="300" y="342"/>
                  </a:cubicBezTo>
                  <a:cubicBezTo>
                    <a:pt x="288" y="331"/>
                    <a:pt x="269" y="332"/>
                    <a:pt x="258" y="344"/>
                  </a:cubicBezTo>
                  <a:cubicBezTo>
                    <a:pt x="92" y="532"/>
                    <a:pt x="0" y="773"/>
                    <a:pt x="0" y="1024"/>
                  </a:cubicBezTo>
                  <a:cubicBezTo>
                    <a:pt x="0" y="1297"/>
                    <a:pt x="107" y="1554"/>
                    <a:pt x="300" y="1748"/>
                  </a:cubicBezTo>
                  <a:cubicBezTo>
                    <a:pt x="493" y="1941"/>
                    <a:pt x="751" y="2048"/>
                    <a:pt x="1024" y="2048"/>
                  </a:cubicBezTo>
                  <a:cubicBezTo>
                    <a:pt x="1298" y="2048"/>
                    <a:pt x="1555" y="1941"/>
                    <a:pt x="1748" y="1748"/>
                  </a:cubicBezTo>
                  <a:cubicBezTo>
                    <a:pt x="1942" y="1555"/>
                    <a:pt x="2048" y="1297"/>
                    <a:pt x="2048" y="1024"/>
                  </a:cubicBezTo>
                  <a:cubicBezTo>
                    <a:pt x="2048" y="750"/>
                    <a:pt x="1942" y="493"/>
                    <a:pt x="1748" y="300"/>
                  </a:cubicBezTo>
                  <a:close/>
                  <a:moveTo>
                    <a:pt x="1377" y="994"/>
                  </a:moveTo>
                  <a:cubicBezTo>
                    <a:pt x="1376" y="910"/>
                    <a:pt x="1372" y="829"/>
                    <a:pt x="1365" y="750"/>
                  </a:cubicBezTo>
                  <a:cubicBezTo>
                    <a:pt x="1496" y="766"/>
                    <a:pt x="1616" y="791"/>
                    <a:pt x="1718" y="824"/>
                  </a:cubicBezTo>
                  <a:cubicBezTo>
                    <a:pt x="1863" y="871"/>
                    <a:pt x="1958" y="933"/>
                    <a:pt x="1982" y="994"/>
                  </a:cubicBezTo>
                  <a:cubicBezTo>
                    <a:pt x="1377" y="994"/>
                    <a:pt x="1377" y="994"/>
                    <a:pt x="1377" y="994"/>
                  </a:cubicBezTo>
                  <a:close/>
                  <a:moveTo>
                    <a:pt x="330" y="1224"/>
                  </a:moveTo>
                  <a:cubicBezTo>
                    <a:pt x="185" y="1177"/>
                    <a:pt x="90" y="1115"/>
                    <a:pt x="66" y="1054"/>
                  </a:cubicBezTo>
                  <a:cubicBezTo>
                    <a:pt x="672" y="1054"/>
                    <a:pt x="672" y="1054"/>
                    <a:pt x="672" y="1054"/>
                  </a:cubicBezTo>
                  <a:cubicBezTo>
                    <a:pt x="674" y="1067"/>
                    <a:pt x="686" y="1078"/>
                    <a:pt x="701" y="1078"/>
                  </a:cubicBezTo>
                  <a:cubicBezTo>
                    <a:pt x="701" y="1078"/>
                    <a:pt x="701" y="1078"/>
                    <a:pt x="701" y="1078"/>
                  </a:cubicBezTo>
                  <a:cubicBezTo>
                    <a:pt x="716" y="1078"/>
                    <a:pt x="727" y="1067"/>
                    <a:pt x="730" y="1054"/>
                  </a:cubicBezTo>
                  <a:cubicBezTo>
                    <a:pt x="876" y="1054"/>
                    <a:pt x="876" y="1054"/>
                    <a:pt x="876" y="1054"/>
                  </a:cubicBezTo>
                  <a:cubicBezTo>
                    <a:pt x="890" y="1123"/>
                    <a:pt x="951" y="1175"/>
                    <a:pt x="1024" y="1175"/>
                  </a:cubicBezTo>
                  <a:cubicBezTo>
                    <a:pt x="1097" y="1175"/>
                    <a:pt x="1158" y="1123"/>
                    <a:pt x="1172" y="1054"/>
                  </a:cubicBezTo>
                  <a:cubicBezTo>
                    <a:pt x="1317" y="1054"/>
                    <a:pt x="1317" y="1054"/>
                    <a:pt x="1317" y="1054"/>
                  </a:cubicBezTo>
                  <a:cubicBezTo>
                    <a:pt x="1316" y="1140"/>
                    <a:pt x="1312" y="1224"/>
                    <a:pt x="1304" y="1304"/>
                  </a:cubicBezTo>
                  <a:cubicBezTo>
                    <a:pt x="1214" y="1313"/>
                    <a:pt x="1120" y="1317"/>
                    <a:pt x="1024" y="1317"/>
                  </a:cubicBezTo>
                  <a:cubicBezTo>
                    <a:pt x="762" y="1317"/>
                    <a:pt x="515" y="1284"/>
                    <a:pt x="330" y="1224"/>
                  </a:cubicBezTo>
                  <a:close/>
                  <a:moveTo>
                    <a:pt x="933" y="1024"/>
                  </a:moveTo>
                  <a:cubicBezTo>
                    <a:pt x="933" y="974"/>
                    <a:pt x="974" y="933"/>
                    <a:pt x="1024" y="933"/>
                  </a:cubicBezTo>
                  <a:cubicBezTo>
                    <a:pt x="1074" y="933"/>
                    <a:pt x="1115" y="974"/>
                    <a:pt x="1115" y="1024"/>
                  </a:cubicBezTo>
                  <a:cubicBezTo>
                    <a:pt x="1115" y="1074"/>
                    <a:pt x="1074" y="1115"/>
                    <a:pt x="1024" y="1115"/>
                  </a:cubicBezTo>
                  <a:cubicBezTo>
                    <a:pt x="974" y="1115"/>
                    <a:pt x="933" y="1074"/>
                    <a:pt x="933" y="1024"/>
                  </a:cubicBezTo>
                  <a:close/>
                  <a:moveTo>
                    <a:pt x="1281" y="312"/>
                  </a:moveTo>
                  <a:cubicBezTo>
                    <a:pt x="1250" y="217"/>
                    <a:pt x="1214" y="142"/>
                    <a:pt x="1174" y="90"/>
                  </a:cubicBezTo>
                  <a:cubicBezTo>
                    <a:pt x="1168" y="82"/>
                    <a:pt x="1162" y="75"/>
                    <a:pt x="1157" y="69"/>
                  </a:cubicBezTo>
                  <a:cubicBezTo>
                    <a:pt x="1582" y="128"/>
                    <a:pt x="1920" y="466"/>
                    <a:pt x="1979" y="891"/>
                  </a:cubicBezTo>
                  <a:cubicBezTo>
                    <a:pt x="1972" y="886"/>
                    <a:pt x="1966" y="880"/>
                    <a:pt x="1958" y="874"/>
                  </a:cubicBezTo>
                  <a:cubicBezTo>
                    <a:pt x="1905" y="834"/>
                    <a:pt x="1831" y="797"/>
                    <a:pt x="1736" y="767"/>
                  </a:cubicBezTo>
                  <a:cubicBezTo>
                    <a:pt x="1628" y="731"/>
                    <a:pt x="1499" y="705"/>
                    <a:pt x="1359" y="689"/>
                  </a:cubicBezTo>
                  <a:cubicBezTo>
                    <a:pt x="1343" y="549"/>
                    <a:pt x="1316" y="420"/>
                    <a:pt x="1281" y="312"/>
                  </a:cubicBezTo>
                  <a:close/>
                  <a:moveTo>
                    <a:pt x="330" y="824"/>
                  </a:moveTo>
                  <a:cubicBezTo>
                    <a:pt x="515" y="764"/>
                    <a:pt x="762" y="731"/>
                    <a:pt x="1024" y="731"/>
                  </a:cubicBezTo>
                  <a:cubicBezTo>
                    <a:pt x="1120" y="731"/>
                    <a:pt x="1215" y="735"/>
                    <a:pt x="1304" y="744"/>
                  </a:cubicBezTo>
                  <a:cubicBezTo>
                    <a:pt x="1312" y="824"/>
                    <a:pt x="1316" y="908"/>
                    <a:pt x="1317" y="994"/>
                  </a:cubicBezTo>
                  <a:cubicBezTo>
                    <a:pt x="1172" y="994"/>
                    <a:pt x="1172" y="994"/>
                    <a:pt x="1172" y="994"/>
                  </a:cubicBezTo>
                  <a:cubicBezTo>
                    <a:pt x="1158" y="925"/>
                    <a:pt x="1097" y="873"/>
                    <a:pt x="1024" y="873"/>
                  </a:cubicBezTo>
                  <a:cubicBezTo>
                    <a:pt x="951" y="873"/>
                    <a:pt x="890" y="925"/>
                    <a:pt x="876" y="994"/>
                  </a:cubicBezTo>
                  <a:cubicBezTo>
                    <a:pt x="730" y="994"/>
                    <a:pt x="730" y="994"/>
                    <a:pt x="730" y="994"/>
                  </a:cubicBezTo>
                  <a:cubicBezTo>
                    <a:pt x="728" y="980"/>
                    <a:pt x="716" y="970"/>
                    <a:pt x="701" y="970"/>
                  </a:cubicBezTo>
                  <a:cubicBezTo>
                    <a:pt x="701" y="970"/>
                    <a:pt x="701" y="970"/>
                    <a:pt x="701" y="970"/>
                  </a:cubicBezTo>
                  <a:cubicBezTo>
                    <a:pt x="686" y="970"/>
                    <a:pt x="674" y="980"/>
                    <a:pt x="672" y="994"/>
                  </a:cubicBezTo>
                  <a:cubicBezTo>
                    <a:pt x="66" y="994"/>
                    <a:pt x="66" y="994"/>
                    <a:pt x="66" y="994"/>
                  </a:cubicBezTo>
                  <a:cubicBezTo>
                    <a:pt x="90" y="933"/>
                    <a:pt x="185" y="871"/>
                    <a:pt x="330" y="824"/>
                  </a:cubicBezTo>
                  <a:close/>
                  <a:moveTo>
                    <a:pt x="69" y="1156"/>
                  </a:moveTo>
                  <a:cubicBezTo>
                    <a:pt x="76" y="1162"/>
                    <a:pt x="83" y="1168"/>
                    <a:pt x="90" y="1173"/>
                  </a:cubicBezTo>
                  <a:cubicBezTo>
                    <a:pt x="143" y="1214"/>
                    <a:pt x="217" y="1250"/>
                    <a:pt x="312" y="1281"/>
                  </a:cubicBezTo>
                  <a:cubicBezTo>
                    <a:pt x="421" y="1316"/>
                    <a:pt x="551" y="1343"/>
                    <a:pt x="692" y="1359"/>
                  </a:cubicBezTo>
                  <a:cubicBezTo>
                    <a:pt x="691" y="1362"/>
                    <a:pt x="690" y="1366"/>
                    <a:pt x="691" y="1370"/>
                  </a:cubicBezTo>
                  <a:cubicBezTo>
                    <a:pt x="693" y="1386"/>
                    <a:pt x="695" y="1403"/>
                    <a:pt x="697" y="1418"/>
                  </a:cubicBezTo>
                  <a:cubicBezTo>
                    <a:pt x="699" y="1433"/>
                    <a:pt x="712" y="1444"/>
                    <a:pt x="727" y="1444"/>
                  </a:cubicBezTo>
                  <a:cubicBezTo>
                    <a:pt x="728" y="1444"/>
                    <a:pt x="729" y="1444"/>
                    <a:pt x="731" y="1444"/>
                  </a:cubicBezTo>
                  <a:cubicBezTo>
                    <a:pt x="747" y="1442"/>
                    <a:pt x="759" y="1427"/>
                    <a:pt x="756" y="1410"/>
                  </a:cubicBezTo>
                  <a:cubicBezTo>
                    <a:pt x="754" y="1395"/>
                    <a:pt x="752" y="1380"/>
                    <a:pt x="751" y="1365"/>
                  </a:cubicBezTo>
                  <a:cubicBezTo>
                    <a:pt x="839" y="1373"/>
                    <a:pt x="930" y="1377"/>
                    <a:pt x="1024" y="1377"/>
                  </a:cubicBezTo>
                  <a:cubicBezTo>
                    <a:pt x="1117" y="1377"/>
                    <a:pt x="1209" y="1373"/>
                    <a:pt x="1298" y="1365"/>
                  </a:cubicBezTo>
                  <a:cubicBezTo>
                    <a:pt x="1282" y="1496"/>
                    <a:pt x="1257" y="1616"/>
                    <a:pt x="1224" y="1717"/>
                  </a:cubicBezTo>
                  <a:cubicBezTo>
                    <a:pt x="1169" y="1887"/>
                    <a:pt x="1094" y="1988"/>
                    <a:pt x="1024" y="1988"/>
                  </a:cubicBezTo>
                  <a:cubicBezTo>
                    <a:pt x="537" y="1988"/>
                    <a:pt x="134" y="1625"/>
                    <a:pt x="69" y="1156"/>
                  </a:cubicBezTo>
                  <a:close/>
                  <a:moveTo>
                    <a:pt x="1157" y="1979"/>
                  </a:moveTo>
                  <a:cubicBezTo>
                    <a:pt x="1162" y="1972"/>
                    <a:pt x="1168" y="1965"/>
                    <a:pt x="1174" y="1958"/>
                  </a:cubicBezTo>
                  <a:cubicBezTo>
                    <a:pt x="1214" y="1905"/>
                    <a:pt x="1250" y="1831"/>
                    <a:pt x="1281" y="1736"/>
                  </a:cubicBezTo>
                  <a:cubicBezTo>
                    <a:pt x="1316" y="1627"/>
                    <a:pt x="1343" y="1499"/>
                    <a:pt x="1359" y="1358"/>
                  </a:cubicBezTo>
                  <a:cubicBezTo>
                    <a:pt x="1434" y="1350"/>
                    <a:pt x="1506" y="1338"/>
                    <a:pt x="1573" y="1324"/>
                  </a:cubicBezTo>
                  <a:cubicBezTo>
                    <a:pt x="1590" y="1321"/>
                    <a:pt x="1600" y="1305"/>
                    <a:pt x="1596" y="1288"/>
                  </a:cubicBezTo>
                  <a:cubicBezTo>
                    <a:pt x="1593" y="1272"/>
                    <a:pt x="1577" y="1262"/>
                    <a:pt x="1561" y="1265"/>
                  </a:cubicBezTo>
                  <a:cubicBezTo>
                    <a:pt x="1499" y="1278"/>
                    <a:pt x="1433" y="1289"/>
                    <a:pt x="1365" y="1297"/>
                  </a:cubicBezTo>
                  <a:cubicBezTo>
                    <a:pt x="1372" y="1219"/>
                    <a:pt x="1376" y="1137"/>
                    <a:pt x="1377" y="1054"/>
                  </a:cubicBezTo>
                  <a:cubicBezTo>
                    <a:pt x="1982" y="1054"/>
                    <a:pt x="1982" y="1054"/>
                    <a:pt x="1982" y="1054"/>
                  </a:cubicBezTo>
                  <a:cubicBezTo>
                    <a:pt x="1957" y="1118"/>
                    <a:pt x="1855" y="1182"/>
                    <a:pt x="1697" y="1230"/>
                  </a:cubicBezTo>
                  <a:cubicBezTo>
                    <a:pt x="1681" y="1235"/>
                    <a:pt x="1672" y="1252"/>
                    <a:pt x="1677" y="1268"/>
                  </a:cubicBezTo>
                  <a:cubicBezTo>
                    <a:pt x="1681" y="1281"/>
                    <a:pt x="1693" y="1289"/>
                    <a:pt x="1706" y="1289"/>
                  </a:cubicBezTo>
                  <a:cubicBezTo>
                    <a:pt x="1709" y="1289"/>
                    <a:pt x="1712" y="1289"/>
                    <a:pt x="1714" y="1288"/>
                  </a:cubicBezTo>
                  <a:cubicBezTo>
                    <a:pt x="1833" y="1251"/>
                    <a:pt x="1923" y="1206"/>
                    <a:pt x="1979" y="1156"/>
                  </a:cubicBezTo>
                  <a:cubicBezTo>
                    <a:pt x="1920" y="1582"/>
                    <a:pt x="1582" y="1920"/>
                    <a:pt x="1157" y="19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59;p38">
              <a:extLst>
                <a:ext uri="{FF2B5EF4-FFF2-40B4-BE49-F238E27FC236}">
                  <a16:creationId xmlns:a16="http://schemas.microsoft.com/office/drawing/2014/main" id="{D3F62A0B-E570-8806-E5D6-BB772F9902B5}"/>
                </a:ext>
              </a:extLst>
            </p:cNvPr>
            <p:cNvSpPr/>
            <p:nvPr/>
          </p:nvSpPr>
          <p:spPr>
            <a:xfrm>
              <a:off x="9932988" y="2019301"/>
              <a:ext cx="17463" cy="30162"/>
            </a:xfrm>
            <a:custGeom>
              <a:avLst/>
              <a:gdLst/>
              <a:ahLst/>
              <a:cxnLst/>
              <a:rect l="l" t="t" r="r" b="b"/>
              <a:pathLst>
                <a:path w="65" h="109" extrusionOk="0">
                  <a:moveTo>
                    <a:pt x="29" y="109"/>
                  </a:moveTo>
                  <a:cubicBezTo>
                    <a:pt x="30" y="109"/>
                    <a:pt x="30" y="109"/>
                    <a:pt x="31" y="109"/>
                  </a:cubicBezTo>
                  <a:cubicBezTo>
                    <a:pt x="47" y="109"/>
                    <a:pt x="60" y="97"/>
                    <a:pt x="61" y="81"/>
                  </a:cubicBezTo>
                  <a:cubicBezTo>
                    <a:pt x="62" y="65"/>
                    <a:pt x="63" y="49"/>
                    <a:pt x="64" y="33"/>
                  </a:cubicBezTo>
                  <a:cubicBezTo>
                    <a:pt x="65" y="17"/>
                    <a:pt x="52" y="2"/>
                    <a:pt x="36" y="1"/>
                  </a:cubicBezTo>
                  <a:cubicBezTo>
                    <a:pt x="19" y="0"/>
                    <a:pt x="5" y="12"/>
                    <a:pt x="4" y="29"/>
                  </a:cubicBezTo>
                  <a:cubicBezTo>
                    <a:pt x="3" y="45"/>
                    <a:pt x="2" y="61"/>
                    <a:pt x="1" y="77"/>
                  </a:cubicBezTo>
                  <a:cubicBezTo>
                    <a:pt x="0" y="94"/>
                    <a:pt x="13" y="108"/>
                    <a:pt x="29" y="1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60;p38">
              <a:extLst>
                <a:ext uri="{FF2B5EF4-FFF2-40B4-BE49-F238E27FC236}">
                  <a16:creationId xmlns:a16="http://schemas.microsoft.com/office/drawing/2014/main" id="{ABC6C2C6-F114-9CFF-CAE3-D0EC5CE06527}"/>
                </a:ext>
              </a:extLst>
            </p:cNvPr>
            <p:cNvSpPr/>
            <p:nvPr/>
          </p:nvSpPr>
          <p:spPr>
            <a:xfrm>
              <a:off x="9932988" y="2120901"/>
              <a:ext cx="17463" cy="28575"/>
            </a:xfrm>
            <a:custGeom>
              <a:avLst/>
              <a:gdLst/>
              <a:ahLst/>
              <a:cxnLst/>
              <a:rect l="l" t="t" r="r" b="b"/>
              <a:pathLst>
                <a:path w="65" h="108" extrusionOk="0">
                  <a:moveTo>
                    <a:pt x="61" y="29"/>
                  </a:moveTo>
                  <a:cubicBezTo>
                    <a:pt x="60" y="12"/>
                    <a:pt x="46" y="0"/>
                    <a:pt x="29" y="1"/>
                  </a:cubicBezTo>
                  <a:cubicBezTo>
                    <a:pt x="13" y="1"/>
                    <a:pt x="0" y="16"/>
                    <a:pt x="1" y="32"/>
                  </a:cubicBezTo>
                  <a:cubicBezTo>
                    <a:pt x="2" y="48"/>
                    <a:pt x="3" y="64"/>
                    <a:pt x="4" y="80"/>
                  </a:cubicBezTo>
                  <a:cubicBezTo>
                    <a:pt x="5" y="96"/>
                    <a:pt x="18" y="108"/>
                    <a:pt x="34" y="108"/>
                  </a:cubicBezTo>
                  <a:cubicBezTo>
                    <a:pt x="35" y="108"/>
                    <a:pt x="35" y="108"/>
                    <a:pt x="36" y="108"/>
                  </a:cubicBezTo>
                  <a:cubicBezTo>
                    <a:pt x="52" y="107"/>
                    <a:pt x="65" y="93"/>
                    <a:pt x="64" y="76"/>
                  </a:cubicBezTo>
                  <a:cubicBezTo>
                    <a:pt x="63" y="61"/>
                    <a:pt x="62" y="45"/>
                    <a:pt x="61" y="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61;p38">
              <a:extLst>
                <a:ext uri="{FF2B5EF4-FFF2-40B4-BE49-F238E27FC236}">
                  <a16:creationId xmlns:a16="http://schemas.microsoft.com/office/drawing/2014/main" id="{9EB5C19E-B00C-2048-829D-FA3C1AAF8F80}"/>
                </a:ext>
              </a:extLst>
            </p:cNvPr>
            <p:cNvSpPr/>
            <p:nvPr/>
          </p:nvSpPr>
          <p:spPr>
            <a:xfrm>
              <a:off x="9975850" y="2312988"/>
              <a:ext cx="26988" cy="2857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60" y="19"/>
                  </a:moveTo>
                  <a:cubicBezTo>
                    <a:pt x="51" y="5"/>
                    <a:pt x="33" y="0"/>
                    <a:pt x="19" y="9"/>
                  </a:cubicBezTo>
                  <a:cubicBezTo>
                    <a:pt x="5" y="17"/>
                    <a:pt x="0" y="36"/>
                    <a:pt x="8" y="50"/>
                  </a:cubicBezTo>
                  <a:cubicBezTo>
                    <a:pt x="17" y="65"/>
                    <a:pt x="27" y="80"/>
                    <a:pt x="36" y="92"/>
                  </a:cubicBezTo>
                  <a:cubicBezTo>
                    <a:pt x="42" y="100"/>
                    <a:pt x="51" y="105"/>
                    <a:pt x="60" y="105"/>
                  </a:cubicBezTo>
                  <a:cubicBezTo>
                    <a:pt x="67" y="105"/>
                    <a:pt x="73" y="103"/>
                    <a:pt x="78" y="99"/>
                  </a:cubicBezTo>
                  <a:cubicBezTo>
                    <a:pt x="92" y="89"/>
                    <a:pt x="94" y="70"/>
                    <a:pt x="84" y="57"/>
                  </a:cubicBezTo>
                  <a:cubicBezTo>
                    <a:pt x="76" y="46"/>
                    <a:pt x="68" y="33"/>
                    <a:pt x="6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62;p38">
              <a:extLst>
                <a:ext uri="{FF2B5EF4-FFF2-40B4-BE49-F238E27FC236}">
                  <a16:creationId xmlns:a16="http://schemas.microsoft.com/office/drawing/2014/main" id="{38A3D170-8D4C-8209-8738-3ED9BB3D1DDE}"/>
                </a:ext>
              </a:extLst>
            </p:cNvPr>
            <p:cNvSpPr/>
            <p:nvPr/>
          </p:nvSpPr>
          <p:spPr>
            <a:xfrm>
              <a:off x="9944100" y="1919288"/>
              <a:ext cx="20638" cy="30162"/>
            </a:xfrm>
            <a:custGeom>
              <a:avLst/>
              <a:gdLst/>
              <a:ahLst/>
              <a:cxnLst/>
              <a:rect l="l" t="t" r="r" b="b"/>
              <a:pathLst>
                <a:path w="75" h="110" extrusionOk="0">
                  <a:moveTo>
                    <a:pt x="13" y="27"/>
                  </a:moveTo>
                  <a:cubicBezTo>
                    <a:pt x="10" y="42"/>
                    <a:pt x="6" y="58"/>
                    <a:pt x="3" y="74"/>
                  </a:cubicBezTo>
                  <a:cubicBezTo>
                    <a:pt x="0" y="91"/>
                    <a:pt x="10" y="106"/>
                    <a:pt x="26" y="110"/>
                  </a:cubicBezTo>
                  <a:cubicBezTo>
                    <a:pt x="28" y="110"/>
                    <a:pt x="30" y="110"/>
                    <a:pt x="32" y="110"/>
                  </a:cubicBezTo>
                  <a:cubicBezTo>
                    <a:pt x="46" y="110"/>
                    <a:pt x="59" y="100"/>
                    <a:pt x="62" y="86"/>
                  </a:cubicBezTo>
                  <a:cubicBezTo>
                    <a:pt x="65" y="71"/>
                    <a:pt x="68" y="55"/>
                    <a:pt x="72" y="40"/>
                  </a:cubicBezTo>
                  <a:cubicBezTo>
                    <a:pt x="75" y="24"/>
                    <a:pt x="65" y="8"/>
                    <a:pt x="49" y="4"/>
                  </a:cubicBezTo>
                  <a:cubicBezTo>
                    <a:pt x="33" y="0"/>
                    <a:pt x="17" y="11"/>
                    <a:pt x="13" y="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63;p38">
              <a:extLst>
                <a:ext uri="{FF2B5EF4-FFF2-40B4-BE49-F238E27FC236}">
                  <a16:creationId xmlns:a16="http://schemas.microsoft.com/office/drawing/2014/main" id="{E7691242-6F61-72EB-A598-26BFBFE217E3}"/>
                </a:ext>
              </a:extLst>
            </p:cNvPr>
            <p:cNvSpPr/>
            <p:nvPr/>
          </p:nvSpPr>
          <p:spPr>
            <a:xfrm>
              <a:off x="9944100" y="2219326"/>
              <a:ext cx="20638" cy="30162"/>
            </a:xfrm>
            <a:custGeom>
              <a:avLst/>
              <a:gdLst/>
              <a:ahLst/>
              <a:cxnLst/>
              <a:rect l="l" t="t" r="r" b="b"/>
              <a:pathLst>
                <a:path w="75" h="109" extrusionOk="0">
                  <a:moveTo>
                    <a:pt x="72" y="72"/>
                  </a:moveTo>
                  <a:cubicBezTo>
                    <a:pt x="68" y="57"/>
                    <a:pt x="65" y="42"/>
                    <a:pt x="62" y="26"/>
                  </a:cubicBezTo>
                  <a:cubicBezTo>
                    <a:pt x="59" y="10"/>
                    <a:pt x="43" y="0"/>
                    <a:pt x="26" y="3"/>
                  </a:cubicBezTo>
                  <a:cubicBezTo>
                    <a:pt x="10" y="6"/>
                    <a:pt x="0" y="22"/>
                    <a:pt x="3" y="38"/>
                  </a:cubicBezTo>
                  <a:cubicBezTo>
                    <a:pt x="6" y="54"/>
                    <a:pt x="10" y="70"/>
                    <a:pt x="13" y="86"/>
                  </a:cubicBezTo>
                  <a:cubicBezTo>
                    <a:pt x="16" y="100"/>
                    <a:pt x="29" y="109"/>
                    <a:pt x="42" y="109"/>
                  </a:cubicBezTo>
                  <a:cubicBezTo>
                    <a:pt x="45" y="109"/>
                    <a:pt x="47" y="109"/>
                    <a:pt x="49" y="108"/>
                  </a:cubicBezTo>
                  <a:cubicBezTo>
                    <a:pt x="65" y="105"/>
                    <a:pt x="75" y="89"/>
                    <a:pt x="72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64;p38">
              <a:extLst>
                <a:ext uri="{FF2B5EF4-FFF2-40B4-BE49-F238E27FC236}">
                  <a16:creationId xmlns:a16="http://schemas.microsoft.com/office/drawing/2014/main" id="{B6A32522-AD55-2772-DB5B-1EAD82D46786}"/>
                </a:ext>
              </a:extLst>
            </p:cNvPr>
            <p:cNvSpPr/>
            <p:nvPr/>
          </p:nvSpPr>
          <p:spPr>
            <a:xfrm>
              <a:off x="9975850" y="1825626"/>
              <a:ext cx="26988" cy="28575"/>
            </a:xfrm>
            <a:custGeom>
              <a:avLst/>
              <a:gdLst/>
              <a:ahLst/>
              <a:cxnLst/>
              <a:rect l="l" t="t" r="r" b="b"/>
              <a:pathLst>
                <a:path w="94" h="104" extrusionOk="0">
                  <a:moveTo>
                    <a:pt x="19" y="100"/>
                  </a:moveTo>
                  <a:cubicBezTo>
                    <a:pt x="24" y="103"/>
                    <a:pt x="29" y="104"/>
                    <a:pt x="34" y="104"/>
                  </a:cubicBezTo>
                  <a:cubicBezTo>
                    <a:pt x="44" y="104"/>
                    <a:pt x="54" y="99"/>
                    <a:pt x="60" y="89"/>
                  </a:cubicBezTo>
                  <a:cubicBezTo>
                    <a:pt x="68" y="76"/>
                    <a:pt x="76" y="63"/>
                    <a:pt x="85" y="52"/>
                  </a:cubicBezTo>
                  <a:cubicBezTo>
                    <a:pt x="94" y="38"/>
                    <a:pt x="92" y="20"/>
                    <a:pt x="78" y="10"/>
                  </a:cubicBezTo>
                  <a:cubicBezTo>
                    <a:pt x="65" y="0"/>
                    <a:pt x="46" y="3"/>
                    <a:pt x="36" y="16"/>
                  </a:cubicBezTo>
                  <a:cubicBezTo>
                    <a:pt x="27" y="29"/>
                    <a:pt x="17" y="43"/>
                    <a:pt x="8" y="59"/>
                  </a:cubicBezTo>
                  <a:cubicBezTo>
                    <a:pt x="0" y="73"/>
                    <a:pt x="5" y="91"/>
                    <a:pt x="19" y="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65;p38">
              <a:extLst>
                <a:ext uri="{FF2B5EF4-FFF2-40B4-BE49-F238E27FC236}">
                  <a16:creationId xmlns:a16="http://schemas.microsoft.com/office/drawing/2014/main" id="{4255546A-6F93-C4BE-8D11-854CC35A367B}"/>
                </a:ext>
              </a:extLst>
            </p:cNvPr>
            <p:cNvSpPr/>
            <p:nvPr/>
          </p:nvSpPr>
          <p:spPr>
            <a:xfrm>
              <a:off x="9956800" y="1871663"/>
              <a:ext cx="22225" cy="28575"/>
            </a:xfrm>
            <a:custGeom>
              <a:avLst/>
              <a:gdLst/>
              <a:ahLst/>
              <a:cxnLst/>
              <a:rect l="l" t="t" r="r" b="b"/>
              <a:pathLst>
                <a:path w="83" h="109" extrusionOk="0">
                  <a:moveTo>
                    <a:pt x="60" y="6"/>
                  </a:moveTo>
                  <a:cubicBezTo>
                    <a:pt x="44" y="0"/>
                    <a:pt x="27" y="8"/>
                    <a:pt x="21" y="24"/>
                  </a:cubicBezTo>
                  <a:cubicBezTo>
                    <a:pt x="15" y="39"/>
                    <a:pt x="10" y="54"/>
                    <a:pt x="5" y="70"/>
                  </a:cubicBezTo>
                  <a:cubicBezTo>
                    <a:pt x="0" y="86"/>
                    <a:pt x="8" y="103"/>
                    <a:pt x="24" y="108"/>
                  </a:cubicBezTo>
                  <a:cubicBezTo>
                    <a:pt x="27" y="109"/>
                    <a:pt x="30" y="109"/>
                    <a:pt x="33" y="109"/>
                  </a:cubicBezTo>
                  <a:cubicBezTo>
                    <a:pt x="46" y="109"/>
                    <a:pt x="58" y="101"/>
                    <a:pt x="62" y="89"/>
                  </a:cubicBezTo>
                  <a:cubicBezTo>
                    <a:pt x="67" y="73"/>
                    <a:pt x="72" y="59"/>
                    <a:pt x="77" y="44"/>
                  </a:cubicBezTo>
                  <a:cubicBezTo>
                    <a:pt x="83" y="29"/>
                    <a:pt x="75" y="12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66;p38">
              <a:extLst>
                <a:ext uri="{FF2B5EF4-FFF2-40B4-BE49-F238E27FC236}">
                  <a16:creationId xmlns:a16="http://schemas.microsoft.com/office/drawing/2014/main" id="{316FFB9D-56E2-DC89-345C-91728EB9026A}"/>
                </a:ext>
              </a:extLst>
            </p:cNvPr>
            <p:cNvSpPr/>
            <p:nvPr/>
          </p:nvSpPr>
          <p:spPr>
            <a:xfrm>
              <a:off x="9956800" y="2266951"/>
              <a:ext cx="22225" cy="30162"/>
            </a:xfrm>
            <a:custGeom>
              <a:avLst/>
              <a:gdLst/>
              <a:ahLst/>
              <a:cxnLst/>
              <a:rect l="l" t="t" r="r" b="b"/>
              <a:pathLst>
                <a:path w="83" h="109" extrusionOk="0">
                  <a:moveTo>
                    <a:pt x="77" y="69"/>
                  </a:moveTo>
                  <a:cubicBezTo>
                    <a:pt x="72" y="55"/>
                    <a:pt x="67" y="40"/>
                    <a:pt x="62" y="25"/>
                  </a:cubicBezTo>
                  <a:cubicBezTo>
                    <a:pt x="57" y="9"/>
                    <a:pt x="40" y="0"/>
                    <a:pt x="24" y="6"/>
                  </a:cubicBezTo>
                  <a:cubicBezTo>
                    <a:pt x="8" y="11"/>
                    <a:pt x="0" y="28"/>
                    <a:pt x="5" y="43"/>
                  </a:cubicBezTo>
                  <a:cubicBezTo>
                    <a:pt x="10" y="59"/>
                    <a:pt x="15" y="75"/>
                    <a:pt x="21" y="90"/>
                  </a:cubicBezTo>
                  <a:cubicBezTo>
                    <a:pt x="25" y="102"/>
                    <a:pt x="37" y="109"/>
                    <a:pt x="49" y="109"/>
                  </a:cubicBezTo>
                  <a:cubicBezTo>
                    <a:pt x="52" y="109"/>
                    <a:pt x="56" y="109"/>
                    <a:pt x="59" y="108"/>
                  </a:cubicBezTo>
                  <a:cubicBezTo>
                    <a:pt x="75" y="102"/>
                    <a:pt x="83" y="85"/>
                    <a:pt x="77" y="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4B45E6C-82EF-405F-6506-F110C9DA4A33}"/>
              </a:ext>
            </a:extLst>
          </p:cNvPr>
          <p:cNvSpPr txBox="1"/>
          <p:nvPr/>
        </p:nvSpPr>
        <p:spPr>
          <a:xfrm>
            <a:off x="1307017" y="188286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</a:t>
            </a:r>
            <a:r>
              <a:rPr lang="en-US" b="0" i="0" dirty="0">
                <a:solidFill>
                  <a:schemeClr val="accent2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héorème de Bolzano-</a:t>
            </a:r>
            <a:r>
              <a:rPr lang="en-US" b="0" i="0" dirty="0" err="1">
                <a:solidFill>
                  <a:schemeClr val="accent2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Weierstrass</a:t>
            </a:r>
            <a:endParaRPr lang="en-US" dirty="0">
              <a:solidFill>
                <a:schemeClr val="accent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3C01F1-0F04-C14F-6A95-A935CFB6B3DC}"/>
              </a:ext>
            </a:extLst>
          </p:cNvPr>
          <p:cNvSpPr txBox="1"/>
          <p:nvPr/>
        </p:nvSpPr>
        <p:spPr>
          <a:xfrm>
            <a:off x="1307017" y="2206534"/>
            <a:ext cx="662814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latin typeface="Cambria" panose="02040503050406030204" pitchFamily="18" charset="0"/>
                <a:ea typeface="Cambria" panose="02040503050406030204" pitchFamily="18" charset="0"/>
                <a:cs typeface="Archivo"/>
                <a:sym typeface="Archivo"/>
              </a:rPr>
              <a:t>En effet, le théorème de Bolzano-Weierstrass pour les suites réelles se traduit en disant que tout segment [a,b] de R est compact. Ainsi, les espaces compacts sont une généralisation des segments de R. En particulier, les fonctions continues vont bien se comporter vis-à-vis des espaces compacts</a:t>
            </a:r>
          </a:p>
          <a:p>
            <a:endParaRPr lang="en-US" dirty="0">
              <a:latin typeface="+mn-lt"/>
              <a:cs typeface="Archivo"/>
              <a:sym typeface="Archivo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BD8C2F-AC55-E450-0695-8F7602D4EA39}"/>
              </a:ext>
            </a:extLst>
          </p:cNvPr>
          <p:cNvSpPr txBox="1"/>
          <p:nvPr/>
        </p:nvSpPr>
        <p:spPr>
          <a:xfrm>
            <a:off x="1363517" y="315297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1F497D"/>
                </a:solidFill>
                <a:latin typeface="Cambria" panose="02040503050406030204" pitchFamily="18" charset="0"/>
              </a:rPr>
              <a:t>Théorème (</a:t>
            </a:r>
            <a:r>
              <a:rPr lang="fr-FR" sz="1400" b="0" i="0" dirty="0">
                <a:solidFill>
                  <a:srgbClr val="1F497D"/>
                </a:solidFill>
                <a:effectLst/>
                <a:latin typeface="Cambria" panose="02040503050406030204" pitchFamily="18" charset="0"/>
              </a:rPr>
              <a:t>Heine-Borel) :</a:t>
            </a:r>
            <a:r>
              <a:rPr lang="fr-FR" sz="1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  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6D3D68-840A-CE78-2745-2D1901A94267}"/>
              </a:ext>
            </a:extLst>
          </p:cNvPr>
          <p:cNvSpPr txBox="1"/>
          <p:nvPr/>
        </p:nvSpPr>
        <p:spPr>
          <a:xfrm>
            <a:off x="1363517" y="3442207"/>
            <a:ext cx="648352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/>
            <a:r>
              <a:rPr lang="fr-FR" sz="1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Soit E un K-espace vectoriel normé de dimension finie, et A ⊂ E. Alors A est compact si et seulement si A est fermé borné </a:t>
            </a:r>
            <a:endParaRPr lang="fr-FR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just" rtl="0" fontAlgn="base"/>
            <a:r>
              <a:rPr lang="fr-FR" sz="1400" b="0" i="0" dirty="0">
                <a:solidFill>
                  <a:srgbClr val="4F80BD"/>
                </a:solidFill>
                <a:effectLst/>
                <a:latin typeface="Cambria" panose="02040503050406030204" pitchFamily="18" charset="0"/>
              </a:rPr>
              <a:t> </a:t>
            </a:r>
            <a:r>
              <a:rPr lang="fr-FR" sz="14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L'essentiel du </a:t>
            </a:r>
            <a:r>
              <a:rPr lang="fr-FR" sz="1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théorème</a:t>
            </a:r>
            <a:r>
              <a:rPr lang="fr-FR" sz="1400" b="0" i="0" dirty="0">
                <a:solidFill>
                  <a:srgbClr val="3366CC"/>
                </a:solidFill>
                <a:effectLst/>
                <a:latin typeface="Cambria" panose="02040503050406030204" pitchFamily="18" charset="0"/>
              </a:rPr>
              <a:t> </a:t>
            </a:r>
            <a:r>
              <a:rPr lang="fr-FR" sz="14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est :</a:t>
            </a:r>
            <a:r>
              <a:rPr lang="fr-FR" sz="11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  </a:t>
            </a:r>
            <a:r>
              <a:rPr lang="fr-FR" sz="1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tout fermé borné de ℝ</a:t>
            </a:r>
            <a:r>
              <a:rPr lang="fr-FR" sz="1050" b="0" i="1" baseline="3000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n</a:t>
            </a:r>
            <a:r>
              <a:rPr lang="fr-FR" sz="1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 est compact </a:t>
            </a:r>
            <a:endParaRPr lang="fr-FR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578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1363517" y="287622"/>
            <a:ext cx="6885661" cy="4974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fr-FR" sz="2400" dirty="0">
                <a:latin typeface="+mn-lt"/>
              </a:rPr>
              <a:t>Existence d’extrema sur un domaine compact</a:t>
            </a:r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 idx="2"/>
          </p:nvPr>
        </p:nvSpPr>
        <p:spPr>
          <a:xfrm>
            <a:off x="644875" y="0"/>
            <a:ext cx="1557149" cy="950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03</a:t>
            </a:r>
            <a:endParaRPr sz="2800" dirty="0"/>
          </a:p>
        </p:txBody>
      </p:sp>
      <p:sp>
        <p:nvSpPr>
          <p:cNvPr id="271" name="Google Shape;271;p34"/>
          <p:cNvSpPr txBox="1">
            <a:spLocks noGrp="1"/>
          </p:cNvSpPr>
          <p:nvPr>
            <p:ph type="subTitle" idx="1"/>
          </p:nvPr>
        </p:nvSpPr>
        <p:spPr>
          <a:xfrm>
            <a:off x="746449" y="1084319"/>
            <a:ext cx="7560663" cy="31452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 rtl="0" fontAlgn="base">
              <a:lnSpc>
                <a:spcPct val="150000"/>
              </a:lnSpc>
            </a:pP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Si K est un compact (i.e. est fermé et borné) de ℝ</a:t>
            </a:r>
            <a:r>
              <a:rPr lang="fr-FR" sz="1800" b="0" i="1" baseline="3000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n  ,</a:t>
            </a: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 </a:t>
            </a:r>
            <a:endParaRPr lang="fr-FR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just" rtl="0" fontAlgn="base">
              <a:lnSpc>
                <a:spcPct val="150000"/>
              </a:lnSpc>
            </a:pP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Et f : k</a:t>
            </a:r>
            <a:r>
              <a:rPr lang="fr-FR" sz="1800" b="0" i="0" baseline="3000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_______</a:t>
            </a: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&gt; ℝ est continue, alors f admet un minimum ainsi qu’un maximum global sur K </a:t>
            </a:r>
            <a:endParaRPr lang="fr-FR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ct val="150000"/>
              </a:lnSpc>
            </a:pP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∃</a:t>
            </a: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 </a:t>
            </a:r>
            <a:r>
              <a:rPr lang="fr-FR" sz="1800" b="0" i="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x</a:t>
            </a:r>
            <a:r>
              <a:rPr lang="fr-FR" sz="1800" b="0" i="0" baseline="-2500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min</a:t>
            </a:r>
            <a:r>
              <a:rPr lang="fr-FR" sz="1800" b="0" i="0" baseline="-2500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  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∈</a:t>
            </a: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  K     f(</a:t>
            </a:r>
            <a:r>
              <a:rPr lang="fr-FR" sz="1800" b="0" i="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x</a:t>
            </a:r>
            <a:r>
              <a:rPr lang="fr-FR" sz="1800" b="0" i="0" baseline="-2500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min</a:t>
            </a: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) = </a:t>
            </a:r>
            <a:r>
              <a:rPr lang="fr-FR" sz="1800" b="0" i="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inf</a:t>
            </a:r>
            <a:r>
              <a:rPr lang="fr-FR" sz="1800" b="0" i="0" baseline="-2500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x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 </a:t>
            </a:r>
            <a:r>
              <a:rPr lang="fr-FR" sz="1800" b="0" i="0" baseline="-2500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∈</a:t>
            </a:r>
            <a:r>
              <a:rPr lang="fr-FR" sz="1800" b="0" i="0" baseline="-2500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 K</a:t>
            </a:r>
            <a:r>
              <a:rPr lang="fr-FR" sz="1800" b="0" i="0" baseline="-2500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 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f(x)=min</a:t>
            </a:r>
            <a:r>
              <a:rPr lang="fr-FR" sz="1800" b="0" i="0" baseline="-2500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 x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 </a:t>
            </a:r>
            <a:r>
              <a:rPr lang="fr-FR" sz="1800" b="0" i="0" baseline="-2500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∈ K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 f(x) </a:t>
            </a:r>
            <a:endParaRPr lang="fr-FR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ct val="150000"/>
              </a:lnSpc>
            </a:pP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∃</a:t>
            </a: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 </a:t>
            </a:r>
            <a:r>
              <a:rPr lang="fr-FR" sz="1800" b="0" i="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x</a:t>
            </a:r>
            <a:r>
              <a:rPr lang="fr-FR" sz="1800" b="0" i="0" baseline="-2500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max</a:t>
            </a:r>
            <a:r>
              <a:rPr lang="fr-FR" sz="1800" b="0" i="0" baseline="-2500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  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∈</a:t>
            </a: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  K     f(</a:t>
            </a:r>
            <a:r>
              <a:rPr lang="fr-FR" sz="1800" b="0" i="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x</a:t>
            </a:r>
            <a:r>
              <a:rPr lang="fr-FR" sz="1800" b="0" i="0" baseline="-2500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max</a:t>
            </a:r>
            <a:r>
              <a:rPr lang="fr-FR" sz="18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) = sup</a:t>
            </a:r>
            <a:r>
              <a:rPr lang="fr-FR" sz="1800" b="0" i="0" baseline="-2500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 x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 </a:t>
            </a:r>
            <a:r>
              <a:rPr lang="fr-FR" sz="1800" b="0" i="0" baseline="-2500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∈ K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 f(x)=</a:t>
            </a:r>
            <a:r>
              <a:rPr lang="fr-FR" sz="1800" b="0" i="0" dirty="0" err="1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max</a:t>
            </a:r>
            <a:r>
              <a:rPr lang="fr-FR" sz="1800" b="0" i="0" baseline="-25000" dirty="0" err="1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x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 </a:t>
            </a:r>
            <a:r>
              <a:rPr lang="fr-FR" sz="1800" b="0" i="0" baseline="-2500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∈ K</a:t>
            </a:r>
            <a:r>
              <a:rPr lang="fr-FR" sz="1800" b="0" i="0" dirty="0">
                <a:solidFill>
                  <a:srgbClr val="202122"/>
                </a:solidFill>
                <a:effectLst/>
                <a:latin typeface="Cambria" panose="02040503050406030204" pitchFamily="18" charset="0"/>
              </a:rPr>
              <a:t> f(x) </a:t>
            </a:r>
            <a:endParaRPr lang="fr-FR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grpSp>
        <p:nvGrpSpPr>
          <p:cNvPr id="272" name="Google Shape;272;p34"/>
          <p:cNvGrpSpPr/>
          <p:nvPr/>
        </p:nvGrpSpPr>
        <p:grpSpPr>
          <a:xfrm>
            <a:off x="8122886" y="153962"/>
            <a:ext cx="752478" cy="915900"/>
            <a:chOff x="4738629" y="829920"/>
            <a:chExt cx="4595058" cy="4588322"/>
          </a:xfrm>
        </p:grpSpPr>
        <p:sp>
          <p:nvSpPr>
            <p:cNvPr id="273" name="Google Shape;273;p34"/>
            <p:cNvSpPr/>
            <p:nvPr/>
          </p:nvSpPr>
          <p:spPr>
            <a:xfrm>
              <a:off x="6344326" y="1267450"/>
              <a:ext cx="1968147" cy="278800"/>
            </a:xfrm>
            <a:custGeom>
              <a:avLst/>
              <a:gdLst/>
              <a:ahLst/>
              <a:cxnLst/>
              <a:rect l="l" t="t" r="r" b="b"/>
              <a:pathLst>
                <a:path w="275" h="39" extrusionOk="0">
                  <a:moveTo>
                    <a:pt x="121" y="0"/>
                  </a:moveTo>
                  <a:cubicBezTo>
                    <a:pt x="119" y="0"/>
                    <a:pt x="118" y="1"/>
                    <a:pt x="116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8"/>
                    <a:pt x="113" y="8"/>
                    <a:pt x="114" y="8"/>
                  </a:cubicBezTo>
                  <a:cubicBezTo>
                    <a:pt x="115" y="8"/>
                    <a:pt x="115" y="8"/>
                    <a:pt x="116" y="7"/>
                  </a:cubicBezTo>
                  <a:cubicBezTo>
                    <a:pt x="116" y="7"/>
                    <a:pt x="116" y="6"/>
                    <a:pt x="116" y="6"/>
                  </a:cubicBezTo>
                  <a:cubicBezTo>
                    <a:pt x="117" y="5"/>
                    <a:pt x="117" y="5"/>
                    <a:pt x="118" y="4"/>
                  </a:cubicBezTo>
                  <a:cubicBezTo>
                    <a:pt x="119" y="3"/>
                    <a:pt x="120" y="3"/>
                    <a:pt x="121" y="3"/>
                  </a:cubicBezTo>
                  <a:cubicBezTo>
                    <a:pt x="123" y="3"/>
                    <a:pt x="124" y="4"/>
                    <a:pt x="124" y="6"/>
                  </a:cubicBezTo>
                  <a:cubicBezTo>
                    <a:pt x="124" y="8"/>
                    <a:pt x="121" y="11"/>
                    <a:pt x="114" y="14"/>
                  </a:cubicBezTo>
                  <a:cubicBezTo>
                    <a:pt x="112" y="15"/>
                    <a:pt x="111" y="16"/>
                    <a:pt x="111" y="16"/>
                  </a:cubicBezTo>
                  <a:cubicBezTo>
                    <a:pt x="110" y="16"/>
                    <a:pt x="110" y="17"/>
                    <a:pt x="110" y="17"/>
                  </a:cubicBezTo>
                  <a:cubicBezTo>
                    <a:pt x="110" y="18"/>
                    <a:pt x="110" y="19"/>
                    <a:pt x="111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8" y="15"/>
                    <a:pt x="120" y="14"/>
                    <a:pt x="121" y="13"/>
                  </a:cubicBezTo>
                  <a:cubicBezTo>
                    <a:pt x="123" y="12"/>
                    <a:pt x="125" y="11"/>
                    <a:pt x="125" y="10"/>
                  </a:cubicBezTo>
                  <a:cubicBezTo>
                    <a:pt x="127" y="9"/>
                    <a:pt x="127" y="7"/>
                    <a:pt x="127" y="6"/>
                  </a:cubicBezTo>
                  <a:cubicBezTo>
                    <a:pt x="127" y="4"/>
                    <a:pt x="127" y="3"/>
                    <a:pt x="125" y="2"/>
                  </a:cubicBezTo>
                  <a:cubicBezTo>
                    <a:pt x="124" y="1"/>
                    <a:pt x="123" y="0"/>
                    <a:pt x="121" y="0"/>
                  </a:cubicBezTo>
                  <a:moveTo>
                    <a:pt x="235" y="7"/>
                  </a:moveTo>
                  <a:cubicBezTo>
                    <a:pt x="235" y="7"/>
                    <a:pt x="234" y="7"/>
                    <a:pt x="234" y="8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3" y="16"/>
                    <a:pt x="222" y="16"/>
                    <a:pt x="222" y="17"/>
                  </a:cubicBezTo>
                  <a:cubicBezTo>
                    <a:pt x="222" y="18"/>
                    <a:pt x="223" y="19"/>
                    <a:pt x="224" y="19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1" y="20"/>
                    <a:pt x="230" y="21"/>
                    <a:pt x="230" y="23"/>
                  </a:cubicBezTo>
                  <a:cubicBezTo>
                    <a:pt x="229" y="25"/>
                    <a:pt x="229" y="26"/>
                    <a:pt x="229" y="26"/>
                  </a:cubicBezTo>
                  <a:cubicBezTo>
                    <a:pt x="229" y="27"/>
                    <a:pt x="230" y="28"/>
                    <a:pt x="231" y="28"/>
                  </a:cubicBezTo>
                  <a:cubicBezTo>
                    <a:pt x="231" y="28"/>
                    <a:pt x="232" y="27"/>
                    <a:pt x="232" y="27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42" y="19"/>
                    <a:pt x="242" y="19"/>
                    <a:pt x="242" y="19"/>
                  </a:cubicBezTo>
                  <a:cubicBezTo>
                    <a:pt x="243" y="19"/>
                    <a:pt x="243" y="18"/>
                    <a:pt x="243" y="17"/>
                  </a:cubicBezTo>
                  <a:cubicBezTo>
                    <a:pt x="243" y="16"/>
                    <a:pt x="243" y="16"/>
                    <a:pt x="242" y="16"/>
                  </a:cubicBezTo>
                  <a:cubicBezTo>
                    <a:pt x="235" y="16"/>
                    <a:pt x="235" y="16"/>
                    <a:pt x="235" y="16"/>
                  </a:cubicBezTo>
                  <a:cubicBezTo>
                    <a:pt x="235" y="15"/>
                    <a:pt x="236" y="13"/>
                    <a:pt x="236" y="12"/>
                  </a:cubicBezTo>
                  <a:cubicBezTo>
                    <a:pt x="237" y="10"/>
                    <a:pt x="237" y="9"/>
                    <a:pt x="237" y="8"/>
                  </a:cubicBezTo>
                  <a:cubicBezTo>
                    <a:pt x="237" y="7"/>
                    <a:pt x="236" y="7"/>
                    <a:pt x="235" y="7"/>
                  </a:cubicBezTo>
                  <a:moveTo>
                    <a:pt x="149" y="7"/>
                  </a:moveTo>
                  <a:cubicBezTo>
                    <a:pt x="149" y="7"/>
                    <a:pt x="148" y="7"/>
                    <a:pt x="148" y="8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7" y="16"/>
                    <a:pt x="137" y="16"/>
                    <a:pt x="137" y="17"/>
                  </a:cubicBezTo>
                  <a:cubicBezTo>
                    <a:pt x="137" y="18"/>
                    <a:pt x="137" y="19"/>
                    <a:pt x="138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20"/>
                    <a:pt x="144" y="21"/>
                    <a:pt x="144" y="23"/>
                  </a:cubicBezTo>
                  <a:cubicBezTo>
                    <a:pt x="143" y="25"/>
                    <a:pt x="143" y="26"/>
                    <a:pt x="143" y="26"/>
                  </a:cubicBezTo>
                  <a:cubicBezTo>
                    <a:pt x="143" y="27"/>
                    <a:pt x="144" y="28"/>
                    <a:pt x="145" y="28"/>
                  </a:cubicBezTo>
                  <a:cubicBezTo>
                    <a:pt x="145" y="28"/>
                    <a:pt x="146" y="27"/>
                    <a:pt x="146" y="27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7" y="19"/>
                    <a:pt x="158" y="18"/>
                    <a:pt x="158" y="17"/>
                  </a:cubicBezTo>
                  <a:cubicBezTo>
                    <a:pt x="158" y="16"/>
                    <a:pt x="157" y="16"/>
                    <a:pt x="156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5"/>
                    <a:pt x="150" y="13"/>
                    <a:pt x="150" y="12"/>
                  </a:cubicBezTo>
                  <a:cubicBezTo>
                    <a:pt x="151" y="10"/>
                    <a:pt x="151" y="9"/>
                    <a:pt x="151" y="8"/>
                  </a:cubicBezTo>
                  <a:cubicBezTo>
                    <a:pt x="151" y="7"/>
                    <a:pt x="150" y="7"/>
                    <a:pt x="149" y="7"/>
                  </a:cubicBezTo>
                  <a:moveTo>
                    <a:pt x="268" y="9"/>
                  </a:moveTo>
                  <a:cubicBezTo>
                    <a:pt x="265" y="9"/>
                    <a:pt x="262" y="10"/>
                    <a:pt x="259" y="13"/>
                  </a:cubicBezTo>
                  <a:cubicBezTo>
                    <a:pt x="256" y="16"/>
                    <a:pt x="255" y="19"/>
                    <a:pt x="255" y="22"/>
                  </a:cubicBezTo>
                  <a:cubicBezTo>
                    <a:pt x="255" y="24"/>
                    <a:pt x="256" y="26"/>
                    <a:pt x="257" y="28"/>
                  </a:cubicBezTo>
                  <a:cubicBezTo>
                    <a:pt x="259" y="29"/>
                    <a:pt x="261" y="30"/>
                    <a:pt x="263" y="30"/>
                  </a:cubicBezTo>
                  <a:cubicBezTo>
                    <a:pt x="265" y="30"/>
                    <a:pt x="266" y="30"/>
                    <a:pt x="268" y="29"/>
                  </a:cubicBezTo>
                  <a:cubicBezTo>
                    <a:pt x="269" y="29"/>
                    <a:pt x="270" y="28"/>
                    <a:pt x="271" y="27"/>
                  </a:cubicBezTo>
                  <a:cubicBezTo>
                    <a:pt x="272" y="27"/>
                    <a:pt x="272" y="26"/>
                    <a:pt x="272" y="26"/>
                  </a:cubicBezTo>
                  <a:cubicBezTo>
                    <a:pt x="272" y="26"/>
                    <a:pt x="272" y="25"/>
                    <a:pt x="271" y="25"/>
                  </a:cubicBezTo>
                  <a:cubicBezTo>
                    <a:pt x="271" y="25"/>
                    <a:pt x="271" y="24"/>
                    <a:pt x="270" y="24"/>
                  </a:cubicBezTo>
                  <a:cubicBezTo>
                    <a:pt x="270" y="24"/>
                    <a:pt x="269" y="25"/>
                    <a:pt x="268" y="26"/>
                  </a:cubicBezTo>
                  <a:cubicBezTo>
                    <a:pt x="266" y="27"/>
                    <a:pt x="265" y="27"/>
                    <a:pt x="263" y="27"/>
                  </a:cubicBezTo>
                  <a:cubicBezTo>
                    <a:pt x="262" y="27"/>
                    <a:pt x="260" y="27"/>
                    <a:pt x="259" y="26"/>
                  </a:cubicBezTo>
                  <a:cubicBezTo>
                    <a:pt x="258" y="25"/>
                    <a:pt x="258" y="23"/>
                    <a:pt x="258" y="22"/>
                  </a:cubicBezTo>
                  <a:cubicBezTo>
                    <a:pt x="258" y="19"/>
                    <a:pt x="259" y="17"/>
                    <a:pt x="261" y="15"/>
                  </a:cubicBezTo>
                  <a:cubicBezTo>
                    <a:pt x="263" y="13"/>
                    <a:pt x="266" y="12"/>
                    <a:pt x="268" y="12"/>
                  </a:cubicBezTo>
                  <a:cubicBezTo>
                    <a:pt x="270" y="12"/>
                    <a:pt x="271" y="12"/>
                    <a:pt x="272" y="13"/>
                  </a:cubicBezTo>
                  <a:cubicBezTo>
                    <a:pt x="273" y="14"/>
                    <a:pt x="274" y="15"/>
                    <a:pt x="274" y="15"/>
                  </a:cubicBezTo>
                  <a:cubicBezTo>
                    <a:pt x="274" y="15"/>
                    <a:pt x="275" y="15"/>
                    <a:pt x="275" y="14"/>
                  </a:cubicBezTo>
                  <a:cubicBezTo>
                    <a:pt x="275" y="14"/>
                    <a:pt x="275" y="14"/>
                    <a:pt x="275" y="13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74" y="10"/>
                    <a:pt x="271" y="9"/>
                    <a:pt x="268" y="9"/>
                  </a:cubicBezTo>
                  <a:moveTo>
                    <a:pt x="210" y="9"/>
                  </a:moveTo>
                  <a:cubicBezTo>
                    <a:pt x="210" y="9"/>
                    <a:pt x="210" y="9"/>
                    <a:pt x="209" y="9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196" y="9"/>
                    <a:pt x="196" y="9"/>
                    <a:pt x="195" y="9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10"/>
                    <a:pt x="194" y="10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0" y="27"/>
                    <a:pt x="190" y="27"/>
                    <a:pt x="190" y="27"/>
                  </a:cubicBezTo>
                  <a:cubicBezTo>
                    <a:pt x="189" y="28"/>
                    <a:pt x="189" y="28"/>
                    <a:pt x="189" y="29"/>
                  </a:cubicBezTo>
                  <a:cubicBezTo>
                    <a:pt x="189" y="29"/>
                    <a:pt x="189" y="29"/>
                    <a:pt x="190" y="30"/>
                  </a:cubicBezTo>
                  <a:cubicBezTo>
                    <a:pt x="190" y="30"/>
                    <a:pt x="190" y="30"/>
                    <a:pt x="191" y="30"/>
                  </a:cubicBezTo>
                  <a:cubicBezTo>
                    <a:pt x="191" y="30"/>
                    <a:pt x="191" y="30"/>
                    <a:pt x="192" y="30"/>
                  </a:cubicBezTo>
                  <a:cubicBezTo>
                    <a:pt x="200" y="22"/>
                    <a:pt x="200" y="22"/>
                    <a:pt x="200" y="22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5" y="30"/>
                    <a:pt x="205" y="30"/>
                    <a:pt x="206" y="30"/>
                  </a:cubicBezTo>
                  <a:cubicBezTo>
                    <a:pt x="206" y="30"/>
                    <a:pt x="206" y="30"/>
                    <a:pt x="207" y="30"/>
                  </a:cubicBezTo>
                  <a:cubicBezTo>
                    <a:pt x="207" y="29"/>
                    <a:pt x="207" y="29"/>
                    <a:pt x="207" y="29"/>
                  </a:cubicBezTo>
                  <a:cubicBezTo>
                    <a:pt x="207" y="28"/>
                    <a:pt x="207" y="28"/>
                    <a:pt x="207" y="2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2" y="11"/>
                    <a:pt x="212" y="11"/>
                    <a:pt x="212" y="11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9"/>
                    <a:pt x="211" y="9"/>
                    <a:pt x="210" y="9"/>
                  </a:cubicBezTo>
                  <a:moveTo>
                    <a:pt x="108" y="9"/>
                  </a:moveTo>
                  <a:cubicBezTo>
                    <a:pt x="108" y="9"/>
                    <a:pt x="107" y="9"/>
                    <a:pt x="107" y="9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9"/>
                    <a:pt x="92" y="9"/>
                    <a:pt x="92" y="9"/>
                  </a:cubicBezTo>
                  <a:cubicBezTo>
                    <a:pt x="92" y="10"/>
                    <a:pt x="91" y="10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8"/>
                    <a:pt x="87" y="28"/>
                    <a:pt x="87" y="29"/>
                  </a:cubicBezTo>
                  <a:cubicBezTo>
                    <a:pt x="87" y="29"/>
                    <a:pt x="87" y="29"/>
                    <a:pt x="87" y="30"/>
                  </a:cubicBezTo>
                  <a:cubicBezTo>
                    <a:pt x="87" y="30"/>
                    <a:pt x="88" y="30"/>
                    <a:pt x="88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9"/>
                    <a:pt x="108" y="9"/>
                    <a:pt x="108" y="9"/>
                  </a:cubicBezTo>
                  <a:moveTo>
                    <a:pt x="80" y="9"/>
                  </a:moveTo>
                  <a:cubicBezTo>
                    <a:pt x="77" y="9"/>
                    <a:pt x="74" y="10"/>
                    <a:pt x="71" y="12"/>
                  </a:cubicBezTo>
                  <a:cubicBezTo>
                    <a:pt x="68" y="14"/>
                    <a:pt x="67" y="17"/>
                    <a:pt x="66" y="20"/>
                  </a:cubicBezTo>
                  <a:cubicBezTo>
                    <a:pt x="66" y="21"/>
                    <a:pt x="65" y="22"/>
                    <a:pt x="65" y="23"/>
                  </a:cubicBezTo>
                  <a:cubicBezTo>
                    <a:pt x="65" y="25"/>
                    <a:pt x="66" y="27"/>
                    <a:pt x="68" y="28"/>
                  </a:cubicBezTo>
                  <a:cubicBezTo>
                    <a:pt x="69" y="29"/>
                    <a:pt x="71" y="30"/>
                    <a:pt x="73" y="30"/>
                  </a:cubicBezTo>
                  <a:cubicBezTo>
                    <a:pt x="75" y="30"/>
                    <a:pt x="78" y="29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1" y="30"/>
                  </a:cubicBezTo>
                  <a:cubicBezTo>
                    <a:pt x="82" y="30"/>
                    <a:pt x="82" y="30"/>
                    <a:pt x="83" y="29"/>
                  </a:cubicBezTo>
                  <a:cubicBezTo>
                    <a:pt x="83" y="29"/>
                    <a:pt x="83" y="26"/>
                    <a:pt x="85" y="21"/>
                  </a:cubicBezTo>
                  <a:cubicBezTo>
                    <a:pt x="86" y="15"/>
                    <a:pt x="87" y="13"/>
                    <a:pt x="87" y="13"/>
                  </a:cubicBezTo>
                  <a:cubicBezTo>
                    <a:pt x="87" y="12"/>
                    <a:pt x="87" y="12"/>
                    <a:pt x="86" y="11"/>
                  </a:cubicBezTo>
                  <a:cubicBezTo>
                    <a:pt x="85" y="10"/>
                    <a:pt x="83" y="9"/>
                    <a:pt x="80" y="9"/>
                  </a:cubicBezTo>
                  <a:moveTo>
                    <a:pt x="19" y="9"/>
                  </a:moveTo>
                  <a:cubicBezTo>
                    <a:pt x="18" y="9"/>
                    <a:pt x="18" y="9"/>
                    <a:pt x="18" y="1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3"/>
                    <a:pt x="13" y="25"/>
                    <a:pt x="12" y="26"/>
                  </a:cubicBezTo>
                  <a:cubicBezTo>
                    <a:pt x="11" y="27"/>
                    <a:pt x="10" y="27"/>
                    <a:pt x="8" y="27"/>
                  </a:cubicBezTo>
                  <a:cubicBezTo>
                    <a:pt x="7" y="27"/>
                    <a:pt x="7" y="27"/>
                    <a:pt x="6" y="26"/>
                  </a:cubicBezTo>
                  <a:cubicBezTo>
                    <a:pt x="6" y="26"/>
                    <a:pt x="5" y="25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9"/>
                    <a:pt x="7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3"/>
                    <a:pt x="2" y="23"/>
                    <a:pt x="2" y="24"/>
                  </a:cubicBezTo>
                  <a:cubicBezTo>
                    <a:pt x="2" y="26"/>
                    <a:pt x="3" y="27"/>
                    <a:pt x="4" y="28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10" y="30"/>
                    <a:pt x="11" y="30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1" y="34"/>
                    <a:pt x="10" y="35"/>
                  </a:cubicBezTo>
                  <a:cubicBezTo>
                    <a:pt x="9" y="36"/>
                    <a:pt x="7" y="36"/>
                    <a:pt x="6" y="36"/>
                  </a:cubicBezTo>
                  <a:cubicBezTo>
                    <a:pt x="5" y="36"/>
                    <a:pt x="4" y="36"/>
                    <a:pt x="3" y="35"/>
                  </a:cubicBezTo>
                  <a:cubicBezTo>
                    <a:pt x="3" y="34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6"/>
                    <a:pt x="1" y="37"/>
                    <a:pt x="2" y="38"/>
                  </a:cubicBezTo>
                  <a:cubicBezTo>
                    <a:pt x="3" y="39"/>
                    <a:pt x="5" y="39"/>
                    <a:pt x="6" y="39"/>
                  </a:cubicBezTo>
                  <a:cubicBezTo>
                    <a:pt x="8" y="39"/>
                    <a:pt x="10" y="38"/>
                    <a:pt x="12" y="37"/>
                  </a:cubicBezTo>
                  <a:cubicBezTo>
                    <a:pt x="13" y="36"/>
                    <a:pt x="14" y="34"/>
                    <a:pt x="15" y="3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9"/>
                    <a:pt x="19" y="9"/>
                  </a:cubicBezTo>
                  <a:moveTo>
                    <a:pt x="53" y="13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4" y="15"/>
                    <a:pt x="34" y="16"/>
                    <a:pt x="3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3"/>
                    <a:pt x="54" y="13"/>
                    <a:pt x="53" y="13"/>
                  </a:cubicBezTo>
                  <a:moveTo>
                    <a:pt x="52" y="19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2" y="19"/>
                    <a:pt x="32" y="20"/>
                  </a:cubicBezTo>
                  <a:cubicBezTo>
                    <a:pt x="32" y="21"/>
                    <a:pt x="33" y="22"/>
                    <a:pt x="3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9"/>
                    <a:pt x="52" y="19"/>
                  </a:cubicBezTo>
                  <a:moveTo>
                    <a:pt x="73" y="27"/>
                  </a:moveTo>
                  <a:cubicBezTo>
                    <a:pt x="72" y="27"/>
                    <a:pt x="71" y="27"/>
                    <a:pt x="70" y="26"/>
                  </a:cubicBezTo>
                  <a:cubicBezTo>
                    <a:pt x="69" y="25"/>
                    <a:pt x="68" y="24"/>
                    <a:pt x="68" y="23"/>
                  </a:cubicBezTo>
                  <a:cubicBezTo>
                    <a:pt x="68" y="20"/>
                    <a:pt x="70" y="18"/>
                    <a:pt x="72" y="15"/>
                  </a:cubicBezTo>
                  <a:cubicBezTo>
                    <a:pt x="75" y="13"/>
                    <a:pt x="77" y="12"/>
                    <a:pt x="80" y="12"/>
                  </a:cubicBezTo>
                  <a:cubicBezTo>
                    <a:pt x="81" y="12"/>
                    <a:pt x="83" y="12"/>
                    <a:pt x="84" y="13"/>
                  </a:cubicBezTo>
                  <a:cubicBezTo>
                    <a:pt x="82" y="18"/>
                    <a:pt x="82" y="20"/>
                    <a:pt x="82" y="20"/>
                  </a:cubicBezTo>
                  <a:cubicBezTo>
                    <a:pt x="81" y="22"/>
                    <a:pt x="80" y="24"/>
                    <a:pt x="78" y="25"/>
                  </a:cubicBezTo>
                  <a:cubicBezTo>
                    <a:pt x="77" y="26"/>
                    <a:pt x="75" y="27"/>
                    <a:pt x="73" y="27"/>
                  </a:cubicBezTo>
                  <a:moveTo>
                    <a:pt x="175" y="27"/>
                  </a:moveTo>
                  <a:cubicBezTo>
                    <a:pt x="175" y="27"/>
                    <a:pt x="174" y="27"/>
                    <a:pt x="173" y="26"/>
                  </a:cubicBezTo>
                  <a:cubicBezTo>
                    <a:pt x="173" y="26"/>
                    <a:pt x="172" y="25"/>
                    <a:pt x="172" y="24"/>
                  </a:cubicBezTo>
                  <a:cubicBezTo>
                    <a:pt x="172" y="23"/>
                    <a:pt x="173" y="22"/>
                    <a:pt x="174" y="19"/>
                  </a:cubicBezTo>
                  <a:cubicBezTo>
                    <a:pt x="174" y="17"/>
                    <a:pt x="175" y="15"/>
                    <a:pt x="177" y="14"/>
                  </a:cubicBezTo>
                  <a:cubicBezTo>
                    <a:pt x="179" y="13"/>
                    <a:pt x="180" y="12"/>
                    <a:pt x="182" y="12"/>
                  </a:cubicBezTo>
                  <a:cubicBezTo>
                    <a:pt x="184" y="12"/>
                    <a:pt x="185" y="12"/>
                    <a:pt x="186" y="13"/>
                  </a:cubicBezTo>
                  <a:cubicBezTo>
                    <a:pt x="186" y="14"/>
                    <a:pt x="187" y="15"/>
                    <a:pt x="187" y="16"/>
                  </a:cubicBezTo>
                  <a:cubicBezTo>
                    <a:pt x="187" y="19"/>
                    <a:pt x="186" y="22"/>
                    <a:pt x="183" y="24"/>
                  </a:cubicBezTo>
                  <a:cubicBezTo>
                    <a:pt x="181" y="26"/>
                    <a:pt x="178" y="27"/>
                    <a:pt x="175" y="27"/>
                  </a:cubicBezTo>
                  <a:moveTo>
                    <a:pt x="177" y="0"/>
                  </a:moveTo>
                  <a:cubicBezTo>
                    <a:pt x="176" y="0"/>
                    <a:pt x="175" y="0"/>
                    <a:pt x="175" y="1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0" y="21"/>
                    <a:pt x="170" y="23"/>
                    <a:pt x="170" y="23"/>
                  </a:cubicBezTo>
                  <a:cubicBezTo>
                    <a:pt x="169" y="23"/>
                    <a:pt x="169" y="24"/>
                    <a:pt x="169" y="24"/>
                  </a:cubicBezTo>
                  <a:cubicBezTo>
                    <a:pt x="169" y="26"/>
                    <a:pt x="170" y="27"/>
                    <a:pt x="171" y="28"/>
                  </a:cubicBezTo>
                  <a:cubicBezTo>
                    <a:pt x="172" y="30"/>
                    <a:pt x="174" y="30"/>
                    <a:pt x="175" y="30"/>
                  </a:cubicBezTo>
                  <a:cubicBezTo>
                    <a:pt x="179" y="30"/>
                    <a:pt x="182" y="29"/>
                    <a:pt x="184" y="27"/>
                  </a:cubicBezTo>
                  <a:cubicBezTo>
                    <a:pt x="187" y="25"/>
                    <a:pt x="189" y="22"/>
                    <a:pt x="190" y="19"/>
                  </a:cubicBezTo>
                  <a:cubicBezTo>
                    <a:pt x="190" y="18"/>
                    <a:pt x="190" y="17"/>
                    <a:pt x="190" y="16"/>
                  </a:cubicBezTo>
                  <a:cubicBezTo>
                    <a:pt x="190" y="14"/>
                    <a:pt x="189" y="13"/>
                    <a:pt x="188" y="11"/>
                  </a:cubicBezTo>
                  <a:cubicBezTo>
                    <a:pt x="186" y="10"/>
                    <a:pt x="184" y="9"/>
                    <a:pt x="182" y="9"/>
                  </a:cubicBezTo>
                  <a:cubicBezTo>
                    <a:pt x="180" y="9"/>
                    <a:pt x="178" y="10"/>
                    <a:pt x="176" y="11"/>
                  </a:cubicBezTo>
                  <a:cubicBezTo>
                    <a:pt x="177" y="5"/>
                    <a:pt x="178" y="2"/>
                    <a:pt x="178" y="1"/>
                  </a:cubicBezTo>
                  <a:cubicBezTo>
                    <a:pt x="178" y="1"/>
                    <a:pt x="178" y="0"/>
                    <a:pt x="177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76" name="Google Shape;276;p34"/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277" name="Google Shape;277;p34"/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3C1F299-97E5-AF09-77EB-0D9519E5B606}"/>
              </a:ext>
            </a:extLst>
          </p:cNvPr>
          <p:cNvSpPr/>
          <p:nvPr/>
        </p:nvSpPr>
        <p:spPr>
          <a:xfrm>
            <a:off x="846365" y="4423089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Google Shape;316;p37">
            <a:extLst>
              <a:ext uri="{FF2B5EF4-FFF2-40B4-BE49-F238E27FC236}">
                <a16:creationId xmlns:a16="http://schemas.microsoft.com/office/drawing/2014/main" id="{A6CBC543-6EA8-5772-2080-D679CF380F17}"/>
              </a:ext>
            </a:extLst>
          </p:cNvPr>
          <p:cNvSpPr/>
          <p:nvPr/>
        </p:nvSpPr>
        <p:spPr>
          <a:xfrm>
            <a:off x="644875" y="4534678"/>
            <a:ext cx="596096" cy="4035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4" name="Google Shape;318;p37">
            <a:extLst>
              <a:ext uri="{FF2B5EF4-FFF2-40B4-BE49-F238E27FC236}">
                <a16:creationId xmlns:a16="http://schemas.microsoft.com/office/drawing/2014/main" id="{DCCE3869-AC96-E9D7-53FA-A9DF7202EF5E}"/>
              </a:ext>
            </a:extLst>
          </p:cNvPr>
          <p:cNvGrpSpPr/>
          <p:nvPr/>
        </p:nvGrpSpPr>
        <p:grpSpPr>
          <a:xfrm>
            <a:off x="813646" y="4547991"/>
            <a:ext cx="371258" cy="283457"/>
            <a:chOff x="5219700" y="1804988"/>
            <a:chExt cx="496887" cy="560389"/>
          </a:xfrm>
        </p:grpSpPr>
        <p:sp>
          <p:nvSpPr>
            <p:cNvPr id="5" name="Google Shape;319;p37">
              <a:extLst>
                <a:ext uri="{FF2B5EF4-FFF2-40B4-BE49-F238E27FC236}">
                  <a16:creationId xmlns:a16="http://schemas.microsoft.com/office/drawing/2014/main" id="{944A7507-AE54-1556-7076-8189A6F9F4A6}"/>
                </a:ext>
              </a:extLst>
            </p:cNvPr>
            <p:cNvSpPr/>
            <p:nvPr/>
          </p:nvSpPr>
          <p:spPr>
            <a:xfrm>
              <a:off x="5310188" y="1849438"/>
              <a:ext cx="284163" cy="122237"/>
            </a:xfrm>
            <a:custGeom>
              <a:avLst/>
              <a:gdLst/>
              <a:ahLst/>
              <a:cxnLst/>
              <a:rect l="l" t="t" r="r" b="b"/>
              <a:pathLst>
                <a:path w="1038" h="448" extrusionOk="0">
                  <a:moveTo>
                    <a:pt x="1008" y="0"/>
                  </a:moveTo>
                  <a:cubicBezTo>
                    <a:pt x="382" y="0"/>
                    <a:pt x="382" y="0"/>
                    <a:pt x="382" y="0"/>
                  </a:cubicBezTo>
                  <a:cubicBezTo>
                    <a:pt x="370" y="0"/>
                    <a:pt x="359" y="8"/>
                    <a:pt x="354" y="19"/>
                  </a:cubicBezTo>
                  <a:cubicBezTo>
                    <a:pt x="216" y="343"/>
                    <a:pt x="216" y="343"/>
                    <a:pt x="216" y="343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0" y="104"/>
                    <a:pt x="99" y="97"/>
                    <a:pt x="87" y="97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14" y="97"/>
                    <a:pt x="0" y="111"/>
                    <a:pt x="0" y="127"/>
                  </a:cubicBezTo>
                  <a:cubicBezTo>
                    <a:pt x="0" y="144"/>
                    <a:pt x="14" y="157"/>
                    <a:pt x="30" y="157"/>
                  </a:cubicBezTo>
                  <a:cubicBezTo>
                    <a:pt x="68" y="157"/>
                    <a:pt x="68" y="157"/>
                    <a:pt x="68" y="157"/>
                  </a:cubicBezTo>
                  <a:cubicBezTo>
                    <a:pt x="189" y="431"/>
                    <a:pt x="189" y="431"/>
                    <a:pt x="189" y="431"/>
                  </a:cubicBezTo>
                  <a:cubicBezTo>
                    <a:pt x="194" y="441"/>
                    <a:pt x="204" y="448"/>
                    <a:pt x="216" y="448"/>
                  </a:cubicBezTo>
                  <a:cubicBezTo>
                    <a:pt x="217" y="448"/>
                    <a:pt x="217" y="448"/>
                    <a:pt x="217" y="448"/>
                  </a:cubicBezTo>
                  <a:cubicBezTo>
                    <a:pt x="228" y="448"/>
                    <a:pt x="239" y="441"/>
                    <a:pt x="244" y="430"/>
                  </a:cubicBezTo>
                  <a:cubicBezTo>
                    <a:pt x="402" y="60"/>
                    <a:pt x="402" y="60"/>
                    <a:pt x="402" y="60"/>
                  </a:cubicBezTo>
                  <a:cubicBezTo>
                    <a:pt x="1008" y="60"/>
                    <a:pt x="1008" y="60"/>
                    <a:pt x="1008" y="60"/>
                  </a:cubicBezTo>
                  <a:cubicBezTo>
                    <a:pt x="1025" y="60"/>
                    <a:pt x="1038" y="47"/>
                    <a:pt x="1038" y="30"/>
                  </a:cubicBezTo>
                  <a:cubicBezTo>
                    <a:pt x="1038" y="14"/>
                    <a:pt x="1025" y="0"/>
                    <a:pt x="1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20;p37">
              <a:extLst>
                <a:ext uri="{FF2B5EF4-FFF2-40B4-BE49-F238E27FC236}">
                  <a16:creationId xmlns:a16="http://schemas.microsoft.com/office/drawing/2014/main" id="{DDE71495-1871-9B51-783F-5BCBCA9E4586}"/>
                </a:ext>
              </a:extLst>
            </p:cNvPr>
            <p:cNvSpPr/>
            <p:nvPr/>
          </p:nvSpPr>
          <p:spPr>
            <a:xfrm>
              <a:off x="5435600" y="1887538"/>
              <a:ext cx="65088" cy="84137"/>
            </a:xfrm>
            <a:custGeom>
              <a:avLst/>
              <a:gdLst/>
              <a:ahLst/>
              <a:cxnLst/>
              <a:rect l="l" t="t" r="r" b="b"/>
              <a:pathLst>
                <a:path w="238" h="306" extrusionOk="0">
                  <a:moveTo>
                    <a:pt x="179" y="294"/>
                  </a:moveTo>
                  <a:cubicBezTo>
                    <a:pt x="185" y="302"/>
                    <a:pt x="194" y="306"/>
                    <a:pt x="204" y="306"/>
                  </a:cubicBezTo>
                  <a:cubicBezTo>
                    <a:pt x="210" y="306"/>
                    <a:pt x="216" y="305"/>
                    <a:pt x="221" y="301"/>
                  </a:cubicBezTo>
                  <a:cubicBezTo>
                    <a:pt x="235" y="291"/>
                    <a:pt x="238" y="273"/>
                    <a:pt x="228" y="259"/>
                  </a:cubicBezTo>
                  <a:cubicBezTo>
                    <a:pt x="156" y="155"/>
                    <a:pt x="156" y="155"/>
                    <a:pt x="156" y="155"/>
                  </a:cubicBezTo>
                  <a:cubicBezTo>
                    <a:pt x="228" y="51"/>
                    <a:pt x="228" y="51"/>
                    <a:pt x="228" y="51"/>
                  </a:cubicBezTo>
                  <a:cubicBezTo>
                    <a:pt x="238" y="38"/>
                    <a:pt x="235" y="19"/>
                    <a:pt x="221" y="9"/>
                  </a:cubicBezTo>
                  <a:cubicBezTo>
                    <a:pt x="207" y="0"/>
                    <a:pt x="189" y="3"/>
                    <a:pt x="179" y="17"/>
                  </a:cubicBezTo>
                  <a:cubicBezTo>
                    <a:pt x="119" y="103"/>
                    <a:pt x="119" y="103"/>
                    <a:pt x="119" y="103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49" y="3"/>
                    <a:pt x="30" y="0"/>
                    <a:pt x="17" y="9"/>
                  </a:cubicBezTo>
                  <a:cubicBezTo>
                    <a:pt x="3" y="19"/>
                    <a:pt x="0" y="38"/>
                    <a:pt x="10" y="51"/>
                  </a:cubicBezTo>
                  <a:cubicBezTo>
                    <a:pt x="82" y="155"/>
                    <a:pt x="82" y="155"/>
                    <a:pt x="82" y="155"/>
                  </a:cubicBezTo>
                  <a:cubicBezTo>
                    <a:pt x="10" y="259"/>
                    <a:pt x="10" y="259"/>
                    <a:pt x="10" y="259"/>
                  </a:cubicBezTo>
                  <a:cubicBezTo>
                    <a:pt x="0" y="273"/>
                    <a:pt x="3" y="291"/>
                    <a:pt x="17" y="301"/>
                  </a:cubicBezTo>
                  <a:cubicBezTo>
                    <a:pt x="22" y="305"/>
                    <a:pt x="28" y="306"/>
                    <a:pt x="34" y="306"/>
                  </a:cubicBezTo>
                  <a:cubicBezTo>
                    <a:pt x="44" y="306"/>
                    <a:pt x="53" y="302"/>
                    <a:pt x="59" y="294"/>
                  </a:cubicBezTo>
                  <a:cubicBezTo>
                    <a:pt x="119" y="207"/>
                    <a:pt x="119" y="207"/>
                    <a:pt x="119" y="207"/>
                  </a:cubicBezTo>
                  <a:lnTo>
                    <a:pt x="179" y="2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21;p37">
              <a:extLst>
                <a:ext uri="{FF2B5EF4-FFF2-40B4-BE49-F238E27FC236}">
                  <a16:creationId xmlns:a16="http://schemas.microsoft.com/office/drawing/2014/main" id="{E19A6904-F214-94C8-033C-3EC5ECBE3DB7}"/>
                </a:ext>
              </a:extLst>
            </p:cNvPr>
            <p:cNvSpPr/>
            <p:nvPr/>
          </p:nvSpPr>
          <p:spPr>
            <a:xfrm>
              <a:off x="5310188" y="1995488"/>
              <a:ext cx="84138" cy="15875"/>
            </a:xfrm>
            <a:custGeom>
              <a:avLst/>
              <a:gdLst/>
              <a:ahLst/>
              <a:cxnLst/>
              <a:rect l="l" t="t" r="r" b="b"/>
              <a:pathLst>
                <a:path w="303" h="60" extrusionOk="0">
                  <a:moveTo>
                    <a:pt x="30" y="60"/>
                  </a:moveTo>
                  <a:cubicBezTo>
                    <a:pt x="273" y="60"/>
                    <a:pt x="273" y="60"/>
                    <a:pt x="273" y="60"/>
                  </a:cubicBezTo>
                  <a:cubicBezTo>
                    <a:pt x="289" y="60"/>
                    <a:pt x="303" y="46"/>
                    <a:pt x="303" y="30"/>
                  </a:cubicBezTo>
                  <a:cubicBezTo>
                    <a:pt x="303" y="13"/>
                    <a:pt x="289" y="0"/>
                    <a:pt x="27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22;p37">
              <a:extLst>
                <a:ext uri="{FF2B5EF4-FFF2-40B4-BE49-F238E27FC236}">
                  <a16:creationId xmlns:a16="http://schemas.microsoft.com/office/drawing/2014/main" id="{24CC2810-274B-B66B-6CF1-457974088631}"/>
                </a:ext>
              </a:extLst>
            </p:cNvPr>
            <p:cNvSpPr/>
            <p:nvPr/>
          </p:nvSpPr>
          <p:spPr>
            <a:xfrm>
              <a:off x="5310188" y="2032001"/>
              <a:ext cx="84138" cy="17462"/>
            </a:xfrm>
            <a:custGeom>
              <a:avLst/>
              <a:gdLst/>
              <a:ahLst/>
              <a:cxnLst/>
              <a:rect l="l" t="t" r="r" b="b"/>
              <a:pathLst>
                <a:path w="303" h="60" extrusionOk="0">
                  <a:moveTo>
                    <a:pt x="30" y="60"/>
                  </a:moveTo>
                  <a:cubicBezTo>
                    <a:pt x="273" y="60"/>
                    <a:pt x="273" y="60"/>
                    <a:pt x="273" y="60"/>
                  </a:cubicBezTo>
                  <a:cubicBezTo>
                    <a:pt x="289" y="60"/>
                    <a:pt x="303" y="47"/>
                    <a:pt x="303" y="30"/>
                  </a:cubicBezTo>
                  <a:cubicBezTo>
                    <a:pt x="303" y="14"/>
                    <a:pt x="289" y="0"/>
                    <a:pt x="27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23;p37">
              <a:extLst>
                <a:ext uri="{FF2B5EF4-FFF2-40B4-BE49-F238E27FC236}">
                  <a16:creationId xmlns:a16="http://schemas.microsoft.com/office/drawing/2014/main" id="{5E2540FB-FBC6-0DA6-4121-67AA4ACC6F11}"/>
                </a:ext>
              </a:extLst>
            </p:cNvPr>
            <p:cNvSpPr/>
            <p:nvPr/>
          </p:nvSpPr>
          <p:spPr>
            <a:xfrm>
              <a:off x="5511800" y="1995488"/>
              <a:ext cx="82550" cy="15875"/>
            </a:xfrm>
            <a:custGeom>
              <a:avLst/>
              <a:gdLst/>
              <a:ahLst/>
              <a:cxnLst/>
              <a:rect l="l" t="t" r="r" b="b"/>
              <a:pathLst>
                <a:path w="302" h="60" extrusionOk="0">
                  <a:moveTo>
                    <a:pt x="272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272" y="60"/>
                    <a:pt x="272" y="60"/>
                    <a:pt x="272" y="60"/>
                  </a:cubicBezTo>
                  <a:cubicBezTo>
                    <a:pt x="289" y="60"/>
                    <a:pt x="302" y="46"/>
                    <a:pt x="302" y="30"/>
                  </a:cubicBezTo>
                  <a:cubicBezTo>
                    <a:pt x="302" y="13"/>
                    <a:pt x="28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24;p37">
              <a:extLst>
                <a:ext uri="{FF2B5EF4-FFF2-40B4-BE49-F238E27FC236}">
                  <a16:creationId xmlns:a16="http://schemas.microsoft.com/office/drawing/2014/main" id="{609E0D66-2062-3C21-7F3A-69FA4027918B}"/>
                </a:ext>
              </a:extLst>
            </p:cNvPr>
            <p:cNvSpPr/>
            <p:nvPr/>
          </p:nvSpPr>
          <p:spPr>
            <a:xfrm>
              <a:off x="5511800" y="2032001"/>
              <a:ext cx="82550" cy="17462"/>
            </a:xfrm>
            <a:custGeom>
              <a:avLst/>
              <a:gdLst/>
              <a:ahLst/>
              <a:cxnLst/>
              <a:rect l="l" t="t" r="r" b="b"/>
              <a:pathLst>
                <a:path w="302" h="60" extrusionOk="0">
                  <a:moveTo>
                    <a:pt x="272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272" y="60"/>
                    <a:pt x="272" y="60"/>
                    <a:pt x="272" y="60"/>
                  </a:cubicBezTo>
                  <a:cubicBezTo>
                    <a:pt x="289" y="60"/>
                    <a:pt x="302" y="47"/>
                    <a:pt x="302" y="30"/>
                  </a:cubicBezTo>
                  <a:cubicBezTo>
                    <a:pt x="302" y="14"/>
                    <a:pt x="28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25;p37">
              <a:extLst>
                <a:ext uri="{FF2B5EF4-FFF2-40B4-BE49-F238E27FC236}">
                  <a16:creationId xmlns:a16="http://schemas.microsoft.com/office/drawing/2014/main" id="{D672B68D-C962-9D63-1FA5-D2B527EB083E}"/>
                </a:ext>
              </a:extLst>
            </p:cNvPr>
            <p:cNvSpPr/>
            <p:nvPr/>
          </p:nvSpPr>
          <p:spPr>
            <a:xfrm>
              <a:off x="5351463" y="2095501"/>
              <a:ext cx="50800" cy="65087"/>
            </a:xfrm>
            <a:custGeom>
              <a:avLst/>
              <a:gdLst/>
              <a:ahLst/>
              <a:cxnLst/>
              <a:rect l="l" t="t" r="r" b="b"/>
              <a:pathLst>
                <a:path w="189" h="237" extrusionOk="0">
                  <a:moveTo>
                    <a:pt x="172" y="9"/>
                  </a:moveTo>
                  <a:cubicBezTo>
                    <a:pt x="159" y="0"/>
                    <a:pt x="140" y="3"/>
                    <a:pt x="131" y="17"/>
                  </a:cubicBezTo>
                  <a:cubicBezTo>
                    <a:pt x="95" y="68"/>
                    <a:pt x="95" y="68"/>
                    <a:pt x="95" y="6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49" y="3"/>
                    <a:pt x="30" y="0"/>
                    <a:pt x="17" y="9"/>
                  </a:cubicBezTo>
                  <a:cubicBezTo>
                    <a:pt x="3" y="19"/>
                    <a:pt x="0" y="37"/>
                    <a:pt x="9" y="51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3"/>
                    <a:pt x="3" y="222"/>
                    <a:pt x="17" y="232"/>
                  </a:cubicBezTo>
                  <a:cubicBezTo>
                    <a:pt x="22" y="235"/>
                    <a:pt x="28" y="237"/>
                    <a:pt x="34" y="237"/>
                  </a:cubicBezTo>
                  <a:cubicBezTo>
                    <a:pt x="43" y="237"/>
                    <a:pt x="53" y="233"/>
                    <a:pt x="59" y="224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131" y="224"/>
                    <a:pt x="131" y="224"/>
                    <a:pt x="131" y="224"/>
                  </a:cubicBezTo>
                  <a:cubicBezTo>
                    <a:pt x="136" y="233"/>
                    <a:pt x="146" y="237"/>
                    <a:pt x="155" y="237"/>
                  </a:cubicBezTo>
                  <a:cubicBezTo>
                    <a:pt x="161" y="237"/>
                    <a:pt x="167" y="235"/>
                    <a:pt x="172" y="232"/>
                  </a:cubicBezTo>
                  <a:cubicBezTo>
                    <a:pt x="186" y="222"/>
                    <a:pt x="189" y="203"/>
                    <a:pt x="180" y="19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80" y="51"/>
                    <a:pt x="180" y="51"/>
                    <a:pt x="180" y="51"/>
                  </a:cubicBezTo>
                  <a:cubicBezTo>
                    <a:pt x="189" y="37"/>
                    <a:pt x="186" y="19"/>
                    <a:pt x="172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26;p37">
              <a:extLst>
                <a:ext uri="{FF2B5EF4-FFF2-40B4-BE49-F238E27FC236}">
                  <a16:creationId xmlns:a16="http://schemas.microsoft.com/office/drawing/2014/main" id="{78EC163F-8B8E-D9D3-726A-64D9D042887E}"/>
                </a:ext>
              </a:extLst>
            </p:cNvPr>
            <p:cNvSpPr/>
            <p:nvPr/>
          </p:nvSpPr>
          <p:spPr>
            <a:xfrm>
              <a:off x="5456238" y="2095501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7" extrusionOk="0">
                  <a:moveTo>
                    <a:pt x="17" y="232"/>
                  </a:moveTo>
                  <a:cubicBezTo>
                    <a:pt x="22" y="235"/>
                    <a:pt x="28" y="237"/>
                    <a:pt x="34" y="237"/>
                  </a:cubicBezTo>
                  <a:cubicBezTo>
                    <a:pt x="43" y="237"/>
                    <a:pt x="53" y="233"/>
                    <a:pt x="58" y="224"/>
                  </a:cubicBezTo>
                  <a:cubicBezTo>
                    <a:pt x="180" y="51"/>
                    <a:pt x="180" y="51"/>
                    <a:pt x="180" y="51"/>
                  </a:cubicBezTo>
                  <a:cubicBezTo>
                    <a:pt x="189" y="37"/>
                    <a:pt x="186" y="19"/>
                    <a:pt x="172" y="9"/>
                  </a:cubicBezTo>
                  <a:cubicBezTo>
                    <a:pt x="159" y="0"/>
                    <a:pt x="140" y="3"/>
                    <a:pt x="131" y="17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49" y="3"/>
                    <a:pt x="30" y="0"/>
                    <a:pt x="17" y="9"/>
                  </a:cubicBezTo>
                  <a:cubicBezTo>
                    <a:pt x="3" y="19"/>
                    <a:pt x="0" y="37"/>
                    <a:pt x="9" y="51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3"/>
                    <a:pt x="3" y="222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27;p37">
              <a:extLst>
                <a:ext uri="{FF2B5EF4-FFF2-40B4-BE49-F238E27FC236}">
                  <a16:creationId xmlns:a16="http://schemas.microsoft.com/office/drawing/2014/main" id="{ECFEB5DB-2ABC-60BF-8FA7-3426DB8087D2}"/>
                </a:ext>
              </a:extLst>
            </p:cNvPr>
            <p:cNvSpPr/>
            <p:nvPr/>
          </p:nvSpPr>
          <p:spPr>
            <a:xfrm>
              <a:off x="5405438" y="2105026"/>
              <a:ext cx="49213" cy="49212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91" y="181"/>
                  </a:moveTo>
                  <a:cubicBezTo>
                    <a:pt x="107" y="181"/>
                    <a:pt x="121" y="168"/>
                    <a:pt x="121" y="151"/>
                  </a:cubicBezTo>
                  <a:cubicBezTo>
                    <a:pt x="121" y="120"/>
                    <a:pt x="121" y="120"/>
                    <a:pt x="121" y="120"/>
                  </a:cubicBezTo>
                  <a:cubicBezTo>
                    <a:pt x="151" y="120"/>
                    <a:pt x="151" y="120"/>
                    <a:pt x="151" y="120"/>
                  </a:cubicBezTo>
                  <a:cubicBezTo>
                    <a:pt x="168" y="120"/>
                    <a:pt x="181" y="107"/>
                    <a:pt x="181" y="90"/>
                  </a:cubicBezTo>
                  <a:cubicBezTo>
                    <a:pt x="181" y="74"/>
                    <a:pt x="168" y="60"/>
                    <a:pt x="151" y="60"/>
                  </a:cubicBezTo>
                  <a:cubicBezTo>
                    <a:pt x="121" y="60"/>
                    <a:pt x="121" y="60"/>
                    <a:pt x="121" y="6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13"/>
                    <a:pt x="107" y="0"/>
                    <a:pt x="91" y="0"/>
                  </a:cubicBezTo>
                  <a:cubicBezTo>
                    <a:pt x="74" y="0"/>
                    <a:pt x="61" y="13"/>
                    <a:pt x="61" y="30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74"/>
                    <a:pt x="0" y="90"/>
                  </a:cubicBezTo>
                  <a:cubicBezTo>
                    <a:pt x="0" y="107"/>
                    <a:pt x="13" y="120"/>
                    <a:pt x="30" y="120"/>
                  </a:cubicBezTo>
                  <a:cubicBezTo>
                    <a:pt x="61" y="120"/>
                    <a:pt x="61" y="120"/>
                    <a:pt x="61" y="120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1" y="168"/>
                    <a:pt x="74" y="181"/>
                    <a:pt x="91" y="1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28;p37">
              <a:extLst>
                <a:ext uri="{FF2B5EF4-FFF2-40B4-BE49-F238E27FC236}">
                  <a16:creationId xmlns:a16="http://schemas.microsoft.com/office/drawing/2014/main" id="{66F7AD62-493D-5773-0EB4-4E4B6B7540D2}"/>
                </a:ext>
              </a:extLst>
            </p:cNvPr>
            <p:cNvSpPr/>
            <p:nvPr/>
          </p:nvSpPr>
          <p:spPr>
            <a:xfrm>
              <a:off x="5556250" y="2105026"/>
              <a:ext cx="38100" cy="17462"/>
            </a:xfrm>
            <a:custGeom>
              <a:avLst/>
              <a:gdLst/>
              <a:ahLst/>
              <a:cxnLst/>
              <a:rect l="l" t="t" r="r" b="b"/>
              <a:pathLst>
                <a:path w="141" h="60" extrusionOk="0">
                  <a:moveTo>
                    <a:pt x="11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ubicBezTo>
                    <a:pt x="111" y="60"/>
                    <a:pt x="111" y="60"/>
                    <a:pt x="111" y="60"/>
                  </a:cubicBezTo>
                  <a:cubicBezTo>
                    <a:pt x="128" y="60"/>
                    <a:pt x="141" y="46"/>
                    <a:pt x="141" y="30"/>
                  </a:cubicBezTo>
                  <a:cubicBezTo>
                    <a:pt x="141" y="13"/>
                    <a:pt x="12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29;p37">
              <a:extLst>
                <a:ext uri="{FF2B5EF4-FFF2-40B4-BE49-F238E27FC236}">
                  <a16:creationId xmlns:a16="http://schemas.microsoft.com/office/drawing/2014/main" id="{CB9BB7D5-784E-53C1-FD59-51EB159614E1}"/>
                </a:ext>
              </a:extLst>
            </p:cNvPr>
            <p:cNvSpPr/>
            <p:nvPr/>
          </p:nvSpPr>
          <p:spPr>
            <a:xfrm>
              <a:off x="5556250" y="2136776"/>
              <a:ext cx="38100" cy="15875"/>
            </a:xfrm>
            <a:custGeom>
              <a:avLst/>
              <a:gdLst/>
              <a:ahLst/>
              <a:cxnLst/>
              <a:rect l="l" t="t" r="r" b="b"/>
              <a:pathLst>
                <a:path w="141" h="60" extrusionOk="0">
                  <a:moveTo>
                    <a:pt x="11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ubicBezTo>
                    <a:pt x="111" y="60"/>
                    <a:pt x="111" y="60"/>
                    <a:pt x="111" y="60"/>
                  </a:cubicBezTo>
                  <a:cubicBezTo>
                    <a:pt x="128" y="60"/>
                    <a:pt x="141" y="47"/>
                    <a:pt x="141" y="30"/>
                  </a:cubicBezTo>
                  <a:cubicBezTo>
                    <a:pt x="141" y="13"/>
                    <a:pt x="12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30;p37">
              <a:extLst>
                <a:ext uri="{FF2B5EF4-FFF2-40B4-BE49-F238E27FC236}">
                  <a16:creationId xmlns:a16="http://schemas.microsoft.com/office/drawing/2014/main" id="{9AF6E417-1F7F-09B4-8197-668CEB8DFC7A}"/>
                </a:ext>
              </a:extLst>
            </p:cNvPr>
            <p:cNvSpPr/>
            <p:nvPr/>
          </p:nvSpPr>
          <p:spPr>
            <a:xfrm>
              <a:off x="5310188" y="2082801"/>
              <a:ext cx="33338" cy="92075"/>
            </a:xfrm>
            <a:custGeom>
              <a:avLst/>
              <a:gdLst/>
              <a:ahLst/>
              <a:cxnLst/>
              <a:rect l="l" t="t" r="r" b="b"/>
              <a:pathLst>
                <a:path w="120" h="338" extrusionOk="0">
                  <a:moveTo>
                    <a:pt x="66" y="329"/>
                  </a:moveTo>
                  <a:cubicBezTo>
                    <a:pt x="72" y="335"/>
                    <a:pt x="80" y="338"/>
                    <a:pt x="87" y="338"/>
                  </a:cubicBezTo>
                  <a:cubicBezTo>
                    <a:pt x="95" y="338"/>
                    <a:pt x="103" y="335"/>
                    <a:pt x="108" y="329"/>
                  </a:cubicBezTo>
                  <a:cubicBezTo>
                    <a:pt x="120" y="317"/>
                    <a:pt x="120" y="298"/>
                    <a:pt x="108" y="286"/>
                  </a:cubicBezTo>
                  <a:cubicBezTo>
                    <a:pt x="78" y="255"/>
                    <a:pt x="60" y="214"/>
                    <a:pt x="60" y="170"/>
                  </a:cubicBezTo>
                  <a:cubicBezTo>
                    <a:pt x="60" y="127"/>
                    <a:pt x="78" y="85"/>
                    <a:pt x="108" y="55"/>
                  </a:cubicBezTo>
                  <a:cubicBezTo>
                    <a:pt x="120" y="43"/>
                    <a:pt x="120" y="24"/>
                    <a:pt x="108" y="12"/>
                  </a:cubicBezTo>
                  <a:cubicBezTo>
                    <a:pt x="97" y="0"/>
                    <a:pt x="78" y="0"/>
                    <a:pt x="66" y="12"/>
                  </a:cubicBezTo>
                  <a:cubicBezTo>
                    <a:pt x="24" y="54"/>
                    <a:pt x="0" y="111"/>
                    <a:pt x="0" y="170"/>
                  </a:cubicBezTo>
                  <a:cubicBezTo>
                    <a:pt x="0" y="230"/>
                    <a:pt x="24" y="287"/>
                    <a:pt x="66" y="3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31;p37">
              <a:extLst>
                <a:ext uri="{FF2B5EF4-FFF2-40B4-BE49-F238E27FC236}">
                  <a16:creationId xmlns:a16="http://schemas.microsoft.com/office/drawing/2014/main" id="{6C976907-DCDC-3249-0B95-22A722FC9178}"/>
                </a:ext>
              </a:extLst>
            </p:cNvPr>
            <p:cNvSpPr/>
            <p:nvPr/>
          </p:nvSpPr>
          <p:spPr>
            <a:xfrm>
              <a:off x="5511800" y="2082801"/>
              <a:ext cx="33338" cy="92075"/>
            </a:xfrm>
            <a:custGeom>
              <a:avLst/>
              <a:gdLst/>
              <a:ahLst/>
              <a:cxnLst/>
              <a:rect l="l" t="t" r="r" b="b"/>
              <a:pathLst>
                <a:path w="119" h="338" extrusionOk="0">
                  <a:moveTo>
                    <a:pt x="11" y="329"/>
                  </a:moveTo>
                  <a:cubicBezTo>
                    <a:pt x="17" y="335"/>
                    <a:pt x="25" y="338"/>
                    <a:pt x="33" y="338"/>
                  </a:cubicBezTo>
                  <a:cubicBezTo>
                    <a:pt x="40" y="338"/>
                    <a:pt x="48" y="335"/>
                    <a:pt x="54" y="329"/>
                  </a:cubicBezTo>
                  <a:cubicBezTo>
                    <a:pt x="96" y="287"/>
                    <a:pt x="119" y="230"/>
                    <a:pt x="119" y="170"/>
                  </a:cubicBezTo>
                  <a:cubicBezTo>
                    <a:pt x="119" y="111"/>
                    <a:pt x="96" y="54"/>
                    <a:pt x="54" y="12"/>
                  </a:cubicBezTo>
                  <a:cubicBezTo>
                    <a:pt x="42" y="0"/>
                    <a:pt x="23" y="0"/>
                    <a:pt x="11" y="12"/>
                  </a:cubicBezTo>
                  <a:cubicBezTo>
                    <a:pt x="0" y="24"/>
                    <a:pt x="0" y="43"/>
                    <a:pt x="11" y="55"/>
                  </a:cubicBezTo>
                  <a:cubicBezTo>
                    <a:pt x="42" y="85"/>
                    <a:pt x="59" y="127"/>
                    <a:pt x="59" y="170"/>
                  </a:cubicBezTo>
                  <a:cubicBezTo>
                    <a:pt x="59" y="214"/>
                    <a:pt x="42" y="255"/>
                    <a:pt x="11" y="286"/>
                  </a:cubicBezTo>
                  <a:cubicBezTo>
                    <a:pt x="0" y="298"/>
                    <a:pt x="0" y="317"/>
                    <a:pt x="11" y="3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32;p37">
              <a:extLst>
                <a:ext uri="{FF2B5EF4-FFF2-40B4-BE49-F238E27FC236}">
                  <a16:creationId xmlns:a16="http://schemas.microsoft.com/office/drawing/2014/main" id="{69838635-8397-5DAE-10B0-C3B1FD0005BD}"/>
                </a:ext>
              </a:extLst>
            </p:cNvPr>
            <p:cNvSpPr/>
            <p:nvPr/>
          </p:nvSpPr>
          <p:spPr>
            <a:xfrm>
              <a:off x="5219700" y="1804988"/>
              <a:ext cx="496887" cy="560389"/>
            </a:xfrm>
            <a:custGeom>
              <a:avLst/>
              <a:gdLst/>
              <a:ahLst/>
              <a:cxnLst/>
              <a:rect l="l" t="t" r="r" b="b"/>
              <a:pathLst>
                <a:path w="1818" h="2048" extrusionOk="0">
                  <a:moveTo>
                    <a:pt x="1713" y="1430"/>
                  </a:moveTo>
                  <a:cubicBezTo>
                    <a:pt x="1713" y="758"/>
                    <a:pt x="1713" y="758"/>
                    <a:pt x="1713" y="758"/>
                  </a:cubicBezTo>
                  <a:cubicBezTo>
                    <a:pt x="1713" y="741"/>
                    <a:pt x="1699" y="728"/>
                    <a:pt x="1683" y="728"/>
                  </a:cubicBezTo>
                  <a:cubicBezTo>
                    <a:pt x="1666" y="728"/>
                    <a:pt x="1653" y="741"/>
                    <a:pt x="1653" y="758"/>
                  </a:cubicBezTo>
                  <a:cubicBezTo>
                    <a:pt x="1653" y="1430"/>
                    <a:pt x="1653" y="1430"/>
                    <a:pt x="1653" y="1430"/>
                  </a:cubicBezTo>
                  <a:cubicBezTo>
                    <a:pt x="1583" y="1430"/>
                    <a:pt x="1583" y="1430"/>
                    <a:pt x="1583" y="1430"/>
                  </a:cubicBezTo>
                  <a:cubicBezTo>
                    <a:pt x="1583" y="173"/>
                    <a:pt x="1583" y="173"/>
                    <a:pt x="1583" y="173"/>
                  </a:cubicBezTo>
                  <a:cubicBezTo>
                    <a:pt x="1653" y="173"/>
                    <a:pt x="1653" y="173"/>
                    <a:pt x="1653" y="173"/>
                  </a:cubicBezTo>
                  <a:cubicBezTo>
                    <a:pt x="1653" y="618"/>
                    <a:pt x="1653" y="618"/>
                    <a:pt x="1653" y="618"/>
                  </a:cubicBezTo>
                  <a:cubicBezTo>
                    <a:pt x="1653" y="634"/>
                    <a:pt x="1666" y="648"/>
                    <a:pt x="1683" y="648"/>
                  </a:cubicBezTo>
                  <a:cubicBezTo>
                    <a:pt x="1699" y="648"/>
                    <a:pt x="1713" y="634"/>
                    <a:pt x="1713" y="618"/>
                  </a:cubicBezTo>
                  <a:cubicBezTo>
                    <a:pt x="1713" y="143"/>
                    <a:pt x="1713" y="143"/>
                    <a:pt x="1713" y="143"/>
                  </a:cubicBezTo>
                  <a:cubicBezTo>
                    <a:pt x="1713" y="126"/>
                    <a:pt x="1699" y="113"/>
                    <a:pt x="1683" y="113"/>
                  </a:cubicBezTo>
                  <a:cubicBezTo>
                    <a:pt x="1583" y="113"/>
                    <a:pt x="1583" y="113"/>
                    <a:pt x="1583" y="113"/>
                  </a:cubicBezTo>
                  <a:cubicBezTo>
                    <a:pt x="1583" y="30"/>
                    <a:pt x="1583" y="30"/>
                    <a:pt x="1583" y="30"/>
                  </a:cubicBezTo>
                  <a:cubicBezTo>
                    <a:pt x="1583" y="13"/>
                    <a:pt x="1570" y="0"/>
                    <a:pt x="1553" y="0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79" y="0"/>
                    <a:pt x="166" y="13"/>
                    <a:pt x="166" y="30"/>
                  </a:cubicBezTo>
                  <a:cubicBezTo>
                    <a:pt x="166" y="1056"/>
                    <a:pt x="166" y="1056"/>
                    <a:pt x="166" y="1056"/>
                  </a:cubicBezTo>
                  <a:cubicBezTo>
                    <a:pt x="166" y="1072"/>
                    <a:pt x="179" y="1086"/>
                    <a:pt x="196" y="1086"/>
                  </a:cubicBezTo>
                  <a:cubicBezTo>
                    <a:pt x="212" y="1086"/>
                    <a:pt x="226" y="1072"/>
                    <a:pt x="226" y="1056"/>
                  </a:cubicBezTo>
                  <a:cubicBezTo>
                    <a:pt x="226" y="60"/>
                    <a:pt x="226" y="60"/>
                    <a:pt x="226" y="60"/>
                  </a:cubicBezTo>
                  <a:cubicBezTo>
                    <a:pt x="1523" y="60"/>
                    <a:pt x="1523" y="60"/>
                    <a:pt x="1523" y="60"/>
                  </a:cubicBezTo>
                  <a:cubicBezTo>
                    <a:pt x="1523" y="1430"/>
                    <a:pt x="1523" y="1430"/>
                    <a:pt x="1523" y="1430"/>
                  </a:cubicBezTo>
                  <a:cubicBezTo>
                    <a:pt x="1329" y="1430"/>
                    <a:pt x="1329" y="1430"/>
                    <a:pt x="1329" y="1430"/>
                  </a:cubicBezTo>
                  <a:cubicBezTo>
                    <a:pt x="1312" y="1430"/>
                    <a:pt x="1299" y="1444"/>
                    <a:pt x="1299" y="1460"/>
                  </a:cubicBezTo>
                  <a:cubicBezTo>
                    <a:pt x="1299" y="1477"/>
                    <a:pt x="1312" y="1490"/>
                    <a:pt x="1329" y="1490"/>
                  </a:cubicBezTo>
                  <a:cubicBezTo>
                    <a:pt x="1523" y="1490"/>
                    <a:pt x="1523" y="1490"/>
                    <a:pt x="1523" y="1490"/>
                  </a:cubicBezTo>
                  <a:cubicBezTo>
                    <a:pt x="1523" y="1673"/>
                    <a:pt x="1523" y="1673"/>
                    <a:pt x="1523" y="1673"/>
                  </a:cubicBezTo>
                  <a:cubicBezTo>
                    <a:pt x="206" y="1673"/>
                    <a:pt x="206" y="1673"/>
                    <a:pt x="206" y="1673"/>
                  </a:cubicBezTo>
                  <a:cubicBezTo>
                    <a:pt x="124" y="1611"/>
                    <a:pt x="124" y="1611"/>
                    <a:pt x="124" y="1611"/>
                  </a:cubicBezTo>
                  <a:cubicBezTo>
                    <a:pt x="151" y="1611"/>
                    <a:pt x="151" y="1611"/>
                    <a:pt x="151" y="1611"/>
                  </a:cubicBezTo>
                  <a:cubicBezTo>
                    <a:pt x="168" y="1611"/>
                    <a:pt x="181" y="1598"/>
                    <a:pt x="181" y="1581"/>
                  </a:cubicBezTo>
                  <a:cubicBezTo>
                    <a:pt x="181" y="1565"/>
                    <a:pt x="168" y="1551"/>
                    <a:pt x="151" y="1551"/>
                  </a:cubicBezTo>
                  <a:cubicBezTo>
                    <a:pt x="124" y="1551"/>
                    <a:pt x="124" y="1551"/>
                    <a:pt x="124" y="1551"/>
                  </a:cubicBezTo>
                  <a:cubicBezTo>
                    <a:pt x="206" y="1490"/>
                    <a:pt x="206" y="1490"/>
                    <a:pt x="206" y="1490"/>
                  </a:cubicBezTo>
                  <a:cubicBezTo>
                    <a:pt x="1188" y="1490"/>
                    <a:pt x="1188" y="1490"/>
                    <a:pt x="1188" y="1490"/>
                  </a:cubicBezTo>
                  <a:cubicBezTo>
                    <a:pt x="1205" y="1490"/>
                    <a:pt x="1218" y="1477"/>
                    <a:pt x="1218" y="1460"/>
                  </a:cubicBezTo>
                  <a:cubicBezTo>
                    <a:pt x="1218" y="1444"/>
                    <a:pt x="1205" y="1430"/>
                    <a:pt x="1188" y="1430"/>
                  </a:cubicBezTo>
                  <a:cubicBezTo>
                    <a:pt x="226" y="1430"/>
                    <a:pt x="226" y="1430"/>
                    <a:pt x="226" y="1430"/>
                  </a:cubicBezTo>
                  <a:cubicBezTo>
                    <a:pt x="226" y="1196"/>
                    <a:pt x="226" y="1196"/>
                    <a:pt x="226" y="1196"/>
                  </a:cubicBezTo>
                  <a:cubicBezTo>
                    <a:pt x="226" y="1180"/>
                    <a:pt x="212" y="1166"/>
                    <a:pt x="196" y="1166"/>
                  </a:cubicBezTo>
                  <a:cubicBezTo>
                    <a:pt x="179" y="1166"/>
                    <a:pt x="166" y="1180"/>
                    <a:pt x="166" y="1196"/>
                  </a:cubicBezTo>
                  <a:cubicBezTo>
                    <a:pt x="166" y="1445"/>
                    <a:pt x="166" y="1445"/>
                    <a:pt x="166" y="1445"/>
                  </a:cubicBezTo>
                  <a:cubicBezTo>
                    <a:pt x="16" y="1557"/>
                    <a:pt x="16" y="1557"/>
                    <a:pt x="16" y="1557"/>
                  </a:cubicBezTo>
                  <a:cubicBezTo>
                    <a:pt x="0" y="1569"/>
                    <a:pt x="0" y="1594"/>
                    <a:pt x="16" y="1605"/>
                  </a:cubicBezTo>
                  <a:cubicBezTo>
                    <a:pt x="166" y="1718"/>
                    <a:pt x="166" y="1718"/>
                    <a:pt x="166" y="1718"/>
                  </a:cubicBezTo>
                  <a:cubicBezTo>
                    <a:pt x="166" y="1905"/>
                    <a:pt x="166" y="1905"/>
                    <a:pt x="166" y="1905"/>
                  </a:cubicBezTo>
                  <a:cubicBezTo>
                    <a:pt x="166" y="1921"/>
                    <a:pt x="179" y="1935"/>
                    <a:pt x="196" y="1935"/>
                  </a:cubicBezTo>
                  <a:cubicBezTo>
                    <a:pt x="295" y="1935"/>
                    <a:pt x="295" y="1935"/>
                    <a:pt x="295" y="1935"/>
                  </a:cubicBezTo>
                  <a:cubicBezTo>
                    <a:pt x="295" y="2018"/>
                    <a:pt x="295" y="2018"/>
                    <a:pt x="295" y="2018"/>
                  </a:cubicBezTo>
                  <a:cubicBezTo>
                    <a:pt x="295" y="2034"/>
                    <a:pt x="309" y="2048"/>
                    <a:pt x="325" y="2048"/>
                  </a:cubicBezTo>
                  <a:cubicBezTo>
                    <a:pt x="1683" y="2048"/>
                    <a:pt x="1683" y="2048"/>
                    <a:pt x="1683" y="2048"/>
                  </a:cubicBezTo>
                  <a:cubicBezTo>
                    <a:pt x="1699" y="2048"/>
                    <a:pt x="1713" y="2034"/>
                    <a:pt x="1713" y="2018"/>
                  </a:cubicBezTo>
                  <a:cubicBezTo>
                    <a:pt x="1713" y="1733"/>
                    <a:pt x="1713" y="1733"/>
                    <a:pt x="1713" y="1733"/>
                  </a:cubicBezTo>
                  <a:cubicBezTo>
                    <a:pt x="1771" y="1730"/>
                    <a:pt x="1818" y="1681"/>
                    <a:pt x="1818" y="1622"/>
                  </a:cubicBezTo>
                  <a:cubicBezTo>
                    <a:pt x="1818" y="1541"/>
                    <a:pt x="1818" y="1541"/>
                    <a:pt x="1818" y="1541"/>
                  </a:cubicBezTo>
                  <a:cubicBezTo>
                    <a:pt x="1818" y="1482"/>
                    <a:pt x="1771" y="1433"/>
                    <a:pt x="1713" y="1430"/>
                  </a:cubicBezTo>
                  <a:close/>
                  <a:moveTo>
                    <a:pt x="226" y="1733"/>
                  </a:moveTo>
                  <a:cubicBezTo>
                    <a:pt x="1523" y="1733"/>
                    <a:pt x="1523" y="1733"/>
                    <a:pt x="1523" y="1733"/>
                  </a:cubicBezTo>
                  <a:cubicBezTo>
                    <a:pt x="1523" y="1875"/>
                    <a:pt x="1523" y="1875"/>
                    <a:pt x="1523" y="1875"/>
                  </a:cubicBezTo>
                  <a:cubicBezTo>
                    <a:pt x="226" y="1875"/>
                    <a:pt x="226" y="1875"/>
                    <a:pt x="226" y="1875"/>
                  </a:cubicBezTo>
                  <a:lnTo>
                    <a:pt x="226" y="1733"/>
                  </a:lnTo>
                  <a:close/>
                  <a:moveTo>
                    <a:pt x="355" y="1988"/>
                  </a:moveTo>
                  <a:cubicBezTo>
                    <a:pt x="355" y="1935"/>
                    <a:pt x="355" y="1935"/>
                    <a:pt x="355" y="1935"/>
                  </a:cubicBezTo>
                  <a:cubicBezTo>
                    <a:pt x="1553" y="1935"/>
                    <a:pt x="1553" y="1935"/>
                    <a:pt x="1553" y="1935"/>
                  </a:cubicBezTo>
                  <a:cubicBezTo>
                    <a:pt x="1570" y="1935"/>
                    <a:pt x="1583" y="1921"/>
                    <a:pt x="1583" y="1905"/>
                  </a:cubicBezTo>
                  <a:cubicBezTo>
                    <a:pt x="1583" y="1733"/>
                    <a:pt x="1583" y="1733"/>
                    <a:pt x="1583" y="1733"/>
                  </a:cubicBezTo>
                  <a:cubicBezTo>
                    <a:pt x="1653" y="1733"/>
                    <a:pt x="1653" y="1733"/>
                    <a:pt x="1653" y="1733"/>
                  </a:cubicBezTo>
                  <a:cubicBezTo>
                    <a:pt x="1653" y="1988"/>
                    <a:pt x="1653" y="1988"/>
                    <a:pt x="1653" y="1988"/>
                  </a:cubicBezTo>
                  <a:lnTo>
                    <a:pt x="355" y="1988"/>
                  </a:lnTo>
                  <a:close/>
                  <a:moveTo>
                    <a:pt x="1758" y="1622"/>
                  </a:moveTo>
                  <a:cubicBezTo>
                    <a:pt x="1758" y="1650"/>
                    <a:pt x="1735" y="1673"/>
                    <a:pt x="1707" y="1673"/>
                  </a:cubicBezTo>
                  <a:cubicBezTo>
                    <a:pt x="1583" y="1673"/>
                    <a:pt x="1583" y="1673"/>
                    <a:pt x="1583" y="1673"/>
                  </a:cubicBezTo>
                  <a:cubicBezTo>
                    <a:pt x="1583" y="1490"/>
                    <a:pt x="1583" y="1490"/>
                    <a:pt x="1583" y="1490"/>
                  </a:cubicBezTo>
                  <a:cubicBezTo>
                    <a:pt x="1683" y="1490"/>
                    <a:pt x="1683" y="1490"/>
                    <a:pt x="1683" y="1490"/>
                  </a:cubicBezTo>
                  <a:cubicBezTo>
                    <a:pt x="1683" y="1490"/>
                    <a:pt x="1683" y="1490"/>
                    <a:pt x="1683" y="1490"/>
                  </a:cubicBezTo>
                  <a:cubicBezTo>
                    <a:pt x="1683" y="1490"/>
                    <a:pt x="1683" y="1490"/>
                    <a:pt x="1683" y="1490"/>
                  </a:cubicBezTo>
                  <a:cubicBezTo>
                    <a:pt x="1707" y="1490"/>
                    <a:pt x="1707" y="1490"/>
                    <a:pt x="1707" y="1490"/>
                  </a:cubicBezTo>
                  <a:cubicBezTo>
                    <a:pt x="1735" y="1490"/>
                    <a:pt x="1758" y="1513"/>
                    <a:pt x="1758" y="1541"/>
                  </a:cubicBezTo>
                  <a:cubicBezTo>
                    <a:pt x="1758" y="1622"/>
                    <a:pt x="1758" y="1622"/>
                    <a:pt x="1758" y="16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2161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1324158" y="192375"/>
            <a:ext cx="6592402" cy="5624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fr-FR" sz="2400" dirty="0">
                <a:latin typeface="+mn-lt"/>
              </a:rPr>
              <a:t>Application coercives </a:t>
            </a:r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 idx="2"/>
          </p:nvPr>
        </p:nvSpPr>
        <p:spPr>
          <a:xfrm>
            <a:off x="644875" y="0"/>
            <a:ext cx="1557149" cy="950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04</a:t>
            </a:r>
            <a:endParaRPr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Google Shape;271;p34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483568" y="1219121"/>
                <a:ext cx="6659954" cy="2177222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algn="just" rtl="0" fontAlgn="base"/>
                <a:r>
                  <a:rPr lang="fr-FR" sz="1800" b="0" i="0" dirty="0">
                    <a:solidFill>
                      <a:srgbClr val="00000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</a:rPr>
                  <a:t>Une application f : D </a:t>
                </a:r>
                <a:r>
                  <a:rPr lang="fr-FR" sz="1800" b="0" i="0" dirty="0">
                    <a:solidFill>
                      <a:srgbClr val="202122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</a:rPr>
                  <a:t>⊂ </a:t>
                </a:r>
                <a:r>
                  <a:rPr lang="fr-FR" sz="1800" b="0" i="0" dirty="0">
                    <a:solidFill>
                      <a:srgbClr val="00000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</a:rPr>
                  <a:t>ℝ</a:t>
                </a:r>
                <a:r>
                  <a:rPr lang="fr-FR" sz="1800" b="0" i="1" baseline="30000" dirty="0">
                    <a:solidFill>
                      <a:srgbClr val="00000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</a:rPr>
                  <a:t>n</a:t>
                </a:r>
                <a:r>
                  <a:rPr lang="fr-FR" sz="1800" b="0" i="0" dirty="0">
                    <a:solidFill>
                      <a:srgbClr val="00000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</a:rPr>
                  <a:t> → R continue est coercive si D est un fermé non borné et si  </a:t>
                </a:r>
                <a:endParaRPr lang="fr-FR" b="0" i="0" dirty="0">
                  <a:solidFill>
                    <a:srgbClr val="000000"/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algn="just" rtl="0" fontAlgn="base"/>
                <a:r>
                  <a:rPr lang="fr-FR" sz="1800" b="0" i="0" dirty="0">
                    <a:solidFill>
                      <a:srgbClr val="00000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</a:rPr>
                  <a:t>                                  lim  f (x) = +∞ </a:t>
                </a:r>
                <a:endParaRPr lang="fr-FR" b="0" i="0" dirty="0">
                  <a:solidFill>
                    <a:srgbClr val="000000"/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algn="just" rtl="0" fontAlgn="base"/>
                <a:r>
                  <a:rPr lang="fr-FR" sz="1800" b="0" i="0" dirty="0">
                    <a:solidFill>
                      <a:srgbClr val="00000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</a:rPr>
                  <a:t>                                      ||x|| →+ ∞    </a:t>
                </a:r>
                <a:endParaRPr lang="fr-FR" b="0" i="0" dirty="0">
                  <a:solidFill>
                    <a:srgbClr val="000000"/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0" indent="0"/>
                <a:r>
                  <a:rPr lang="fr-FR" sz="1800" i="1" dirty="0"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(Souvent </a:t>
                </a:r>
                <a14:m>
                  <m:oMath xmlns:m="http://schemas.openxmlformats.org/officeDocument/2006/math">
                    <m:r>
                      <a:rPr lang="fr-FR" sz="1800" i="1"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𝐷</m:t>
                    </m:r>
                    <m:r>
                      <a:rPr lang="fr-FR" sz="1800" i="1"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fr-FR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b>
                        <m:r>
                          <a:rPr lang="fr-FR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fr-FR" sz="1800" i="1" dirty="0"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)</a:t>
                </a:r>
                <a:endParaRPr lang="en-US" sz="1800" dirty="0">
                  <a:effectLst/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271" name="Google Shape;271;p34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483568" y="1219121"/>
                <a:ext cx="6659954" cy="2177222"/>
              </a:xfrm>
              <a:prstGeom prst="rect">
                <a:avLst/>
              </a:prstGeom>
              <a:blipFill>
                <a:blip r:embed="rId3"/>
                <a:stretch>
                  <a:fillRect l="-732" r="-8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2" name="Google Shape;272;p34"/>
          <p:cNvGrpSpPr/>
          <p:nvPr/>
        </p:nvGrpSpPr>
        <p:grpSpPr>
          <a:xfrm>
            <a:off x="8064951" y="144631"/>
            <a:ext cx="752478" cy="915900"/>
            <a:chOff x="4738629" y="829920"/>
            <a:chExt cx="4595058" cy="4588322"/>
          </a:xfrm>
        </p:grpSpPr>
        <p:sp>
          <p:nvSpPr>
            <p:cNvPr id="273" name="Google Shape;273;p34"/>
            <p:cNvSpPr/>
            <p:nvPr/>
          </p:nvSpPr>
          <p:spPr>
            <a:xfrm>
              <a:off x="6344326" y="1267450"/>
              <a:ext cx="1968147" cy="278800"/>
            </a:xfrm>
            <a:custGeom>
              <a:avLst/>
              <a:gdLst/>
              <a:ahLst/>
              <a:cxnLst/>
              <a:rect l="l" t="t" r="r" b="b"/>
              <a:pathLst>
                <a:path w="275" h="39" extrusionOk="0">
                  <a:moveTo>
                    <a:pt x="121" y="0"/>
                  </a:moveTo>
                  <a:cubicBezTo>
                    <a:pt x="119" y="0"/>
                    <a:pt x="118" y="1"/>
                    <a:pt x="116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8"/>
                    <a:pt x="113" y="8"/>
                    <a:pt x="114" y="8"/>
                  </a:cubicBezTo>
                  <a:cubicBezTo>
                    <a:pt x="115" y="8"/>
                    <a:pt x="115" y="8"/>
                    <a:pt x="116" y="7"/>
                  </a:cubicBezTo>
                  <a:cubicBezTo>
                    <a:pt x="116" y="7"/>
                    <a:pt x="116" y="6"/>
                    <a:pt x="116" y="6"/>
                  </a:cubicBezTo>
                  <a:cubicBezTo>
                    <a:pt x="117" y="5"/>
                    <a:pt x="117" y="5"/>
                    <a:pt x="118" y="4"/>
                  </a:cubicBezTo>
                  <a:cubicBezTo>
                    <a:pt x="119" y="3"/>
                    <a:pt x="120" y="3"/>
                    <a:pt x="121" y="3"/>
                  </a:cubicBezTo>
                  <a:cubicBezTo>
                    <a:pt x="123" y="3"/>
                    <a:pt x="124" y="4"/>
                    <a:pt x="124" y="6"/>
                  </a:cubicBezTo>
                  <a:cubicBezTo>
                    <a:pt x="124" y="8"/>
                    <a:pt x="121" y="11"/>
                    <a:pt x="114" y="14"/>
                  </a:cubicBezTo>
                  <a:cubicBezTo>
                    <a:pt x="112" y="15"/>
                    <a:pt x="111" y="16"/>
                    <a:pt x="111" y="16"/>
                  </a:cubicBezTo>
                  <a:cubicBezTo>
                    <a:pt x="110" y="16"/>
                    <a:pt x="110" y="17"/>
                    <a:pt x="110" y="17"/>
                  </a:cubicBezTo>
                  <a:cubicBezTo>
                    <a:pt x="110" y="18"/>
                    <a:pt x="110" y="19"/>
                    <a:pt x="111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8" y="15"/>
                    <a:pt x="120" y="14"/>
                    <a:pt x="121" y="13"/>
                  </a:cubicBezTo>
                  <a:cubicBezTo>
                    <a:pt x="123" y="12"/>
                    <a:pt x="125" y="11"/>
                    <a:pt x="125" y="10"/>
                  </a:cubicBezTo>
                  <a:cubicBezTo>
                    <a:pt x="127" y="9"/>
                    <a:pt x="127" y="7"/>
                    <a:pt x="127" y="6"/>
                  </a:cubicBezTo>
                  <a:cubicBezTo>
                    <a:pt x="127" y="4"/>
                    <a:pt x="127" y="3"/>
                    <a:pt x="125" y="2"/>
                  </a:cubicBezTo>
                  <a:cubicBezTo>
                    <a:pt x="124" y="1"/>
                    <a:pt x="123" y="0"/>
                    <a:pt x="121" y="0"/>
                  </a:cubicBezTo>
                  <a:moveTo>
                    <a:pt x="235" y="7"/>
                  </a:moveTo>
                  <a:cubicBezTo>
                    <a:pt x="235" y="7"/>
                    <a:pt x="234" y="7"/>
                    <a:pt x="234" y="8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3" y="16"/>
                    <a:pt x="222" y="16"/>
                    <a:pt x="222" y="17"/>
                  </a:cubicBezTo>
                  <a:cubicBezTo>
                    <a:pt x="222" y="18"/>
                    <a:pt x="223" y="19"/>
                    <a:pt x="224" y="19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1" y="20"/>
                    <a:pt x="230" y="21"/>
                    <a:pt x="230" y="23"/>
                  </a:cubicBezTo>
                  <a:cubicBezTo>
                    <a:pt x="229" y="25"/>
                    <a:pt x="229" y="26"/>
                    <a:pt x="229" y="26"/>
                  </a:cubicBezTo>
                  <a:cubicBezTo>
                    <a:pt x="229" y="27"/>
                    <a:pt x="230" y="28"/>
                    <a:pt x="231" y="28"/>
                  </a:cubicBezTo>
                  <a:cubicBezTo>
                    <a:pt x="231" y="28"/>
                    <a:pt x="232" y="27"/>
                    <a:pt x="232" y="27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42" y="19"/>
                    <a:pt x="242" y="19"/>
                    <a:pt x="242" y="19"/>
                  </a:cubicBezTo>
                  <a:cubicBezTo>
                    <a:pt x="243" y="19"/>
                    <a:pt x="243" y="18"/>
                    <a:pt x="243" y="17"/>
                  </a:cubicBezTo>
                  <a:cubicBezTo>
                    <a:pt x="243" y="16"/>
                    <a:pt x="243" y="16"/>
                    <a:pt x="242" y="16"/>
                  </a:cubicBezTo>
                  <a:cubicBezTo>
                    <a:pt x="235" y="16"/>
                    <a:pt x="235" y="16"/>
                    <a:pt x="235" y="16"/>
                  </a:cubicBezTo>
                  <a:cubicBezTo>
                    <a:pt x="235" y="15"/>
                    <a:pt x="236" y="13"/>
                    <a:pt x="236" y="12"/>
                  </a:cubicBezTo>
                  <a:cubicBezTo>
                    <a:pt x="237" y="10"/>
                    <a:pt x="237" y="9"/>
                    <a:pt x="237" y="8"/>
                  </a:cubicBezTo>
                  <a:cubicBezTo>
                    <a:pt x="237" y="7"/>
                    <a:pt x="236" y="7"/>
                    <a:pt x="235" y="7"/>
                  </a:cubicBezTo>
                  <a:moveTo>
                    <a:pt x="149" y="7"/>
                  </a:moveTo>
                  <a:cubicBezTo>
                    <a:pt x="149" y="7"/>
                    <a:pt x="148" y="7"/>
                    <a:pt x="148" y="8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7" y="16"/>
                    <a:pt x="137" y="16"/>
                    <a:pt x="137" y="17"/>
                  </a:cubicBezTo>
                  <a:cubicBezTo>
                    <a:pt x="137" y="18"/>
                    <a:pt x="137" y="19"/>
                    <a:pt x="138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20"/>
                    <a:pt x="144" y="21"/>
                    <a:pt x="144" y="23"/>
                  </a:cubicBezTo>
                  <a:cubicBezTo>
                    <a:pt x="143" y="25"/>
                    <a:pt x="143" y="26"/>
                    <a:pt x="143" y="26"/>
                  </a:cubicBezTo>
                  <a:cubicBezTo>
                    <a:pt x="143" y="27"/>
                    <a:pt x="144" y="28"/>
                    <a:pt x="145" y="28"/>
                  </a:cubicBezTo>
                  <a:cubicBezTo>
                    <a:pt x="145" y="28"/>
                    <a:pt x="146" y="27"/>
                    <a:pt x="146" y="27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7" y="19"/>
                    <a:pt x="158" y="18"/>
                    <a:pt x="158" y="17"/>
                  </a:cubicBezTo>
                  <a:cubicBezTo>
                    <a:pt x="158" y="16"/>
                    <a:pt x="157" y="16"/>
                    <a:pt x="156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5"/>
                    <a:pt x="150" y="13"/>
                    <a:pt x="150" y="12"/>
                  </a:cubicBezTo>
                  <a:cubicBezTo>
                    <a:pt x="151" y="10"/>
                    <a:pt x="151" y="9"/>
                    <a:pt x="151" y="8"/>
                  </a:cubicBezTo>
                  <a:cubicBezTo>
                    <a:pt x="151" y="7"/>
                    <a:pt x="150" y="7"/>
                    <a:pt x="149" y="7"/>
                  </a:cubicBezTo>
                  <a:moveTo>
                    <a:pt x="268" y="9"/>
                  </a:moveTo>
                  <a:cubicBezTo>
                    <a:pt x="265" y="9"/>
                    <a:pt x="262" y="10"/>
                    <a:pt x="259" y="13"/>
                  </a:cubicBezTo>
                  <a:cubicBezTo>
                    <a:pt x="256" y="16"/>
                    <a:pt x="255" y="19"/>
                    <a:pt x="255" y="22"/>
                  </a:cubicBezTo>
                  <a:cubicBezTo>
                    <a:pt x="255" y="24"/>
                    <a:pt x="256" y="26"/>
                    <a:pt x="257" y="28"/>
                  </a:cubicBezTo>
                  <a:cubicBezTo>
                    <a:pt x="259" y="29"/>
                    <a:pt x="261" y="30"/>
                    <a:pt x="263" y="30"/>
                  </a:cubicBezTo>
                  <a:cubicBezTo>
                    <a:pt x="265" y="30"/>
                    <a:pt x="266" y="30"/>
                    <a:pt x="268" y="29"/>
                  </a:cubicBezTo>
                  <a:cubicBezTo>
                    <a:pt x="269" y="29"/>
                    <a:pt x="270" y="28"/>
                    <a:pt x="271" y="27"/>
                  </a:cubicBezTo>
                  <a:cubicBezTo>
                    <a:pt x="272" y="27"/>
                    <a:pt x="272" y="26"/>
                    <a:pt x="272" y="26"/>
                  </a:cubicBezTo>
                  <a:cubicBezTo>
                    <a:pt x="272" y="26"/>
                    <a:pt x="272" y="25"/>
                    <a:pt x="271" y="25"/>
                  </a:cubicBezTo>
                  <a:cubicBezTo>
                    <a:pt x="271" y="25"/>
                    <a:pt x="271" y="24"/>
                    <a:pt x="270" y="24"/>
                  </a:cubicBezTo>
                  <a:cubicBezTo>
                    <a:pt x="270" y="24"/>
                    <a:pt x="269" y="25"/>
                    <a:pt x="268" y="26"/>
                  </a:cubicBezTo>
                  <a:cubicBezTo>
                    <a:pt x="266" y="27"/>
                    <a:pt x="265" y="27"/>
                    <a:pt x="263" y="27"/>
                  </a:cubicBezTo>
                  <a:cubicBezTo>
                    <a:pt x="262" y="27"/>
                    <a:pt x="260" y="27"/>
                    <a:pt x="259" y="26"/>
                  </a:cubicBezTo>
                  <a:cubicBezTo>
                    <a:pt x="258" y="25"/>
                    <a:pt x="258" y="23"/>
                    <a:pt x="258" y="22"/>
                  </a:cubicBezTo>
                  <a:cubicBezTo>
                    <a:pt x="258" y="19"/>
                    <a:pt x="259" y="17"/>
                    <a:pt x="261" y="15"/>
                  </a:cubicBezTo>
                  <a:cubicBezTo>
                    <a:pt x="263" y="13"/>
                    <a:pt x="266" y="12"/>
                    <a:pt x="268" y="12"/>
                  </a:cubicBezTo>
                  <a:cubicBezTo>
                    <a:pt x="270" y="12"/>
                    <a:pt x="271" y="12"/>
                    <a:pt x="272" y="13"/>
                  </a:cubicBezTo>
                  <a:cubicBezTo>
                    <a:pt x="273" y="14"/>
                    <a:pt x="274" y="15"/>
                    <a:pt x="274" y="15"/>
                  </a:cubicBezTo>
                  <a:cubicBezTo>
                    <a:pt x="274" y="15"/>
                    <a:pt x="275" y="15"/>
                    <a:pt x="275" y="14"/>
                  </a:cubicBezTo>
                  <a:cubicBezTo>
                    <a:pt x="275" y="14"/>
                    <a:pt x="275" y="14"/>
                    <a:pt x="275" y="13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74" y="10"/>
                    <a:pt x="271" y="9"/>
                    <a:pt x="268" y="9"/>
                  </a:cubicBezTo>
                  <a:moveTo>
                    <a:pt x="210" y="9"/>
                  </a:moveTo>
                  <a:cubicBezTo>
                    <a:pt x="210" y="9"/>
                    <a:pt x="210" y="9"/>
                    <a:pt x="209" y="9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196" y="9"/>
                    <a:pt x="196" y="9"/>
                    <a:pt x="195" y="9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10"/>
                    <a:pt x="194" y="10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0" y="27"/>
                    <a:pt x="190" y="27"/>
                    <a:pt x="190" y="27"/>
                  </a:cubicBezTo>
                  <a:cubicBezTo>
                    <a:pt x="189" y="28"/>
                    <a:pt x="189" y="28"/>
                    <a:pt x="189" y="29"/>
                  </a:cubicBezTo>
                  <a:cubicBezTo>
                    <a:pt x="189" y="29"/>
                    <a:pt x="189" y="29"/>
                    <a:pt x="190" y="30"/>
                  </a:cubicBezTo>
                  <a:cubicBezTo>
                    <a:pt x="190" y="30"/>
                    <a:pt x="190" y="30"/>
                    <a:pt x="191" y="30"/>
                  </a:cubicBezTo>
                  <a:cubicBezTo>
                    <a:pt x="191" y="30"/>
                    <a:pt x="191" y="30"/>
                    <a:pt x="192" y="30"/>
                  </a:cubicBezTo>
                  <a:cubicBezTo>
                    <a:pt x="200" y="22"/>
                    <a:pt x="200" y="22"/>
                    <a:pt x="200" y="22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5" y="30"/>
                    <a:pt x="205" y="30"/>
                    <a:pt x="206" y="30"/>
                  </a:cubicBezTo>
                  <a:cubicBezTo>
                    <a:pt x="206" y="30"/>
                    <a:pt x="206" y="30"/>
                    <a:pt x="207" y="30"/>
                  </a:cubicBezTo>
                  <a:cubicBezTo>
                    <a:pt x="207" y="29"/>
                    <a:pt x="207" y="29"/>
                    <a:pt x="207" y="29"/>
                  </a:cubicBezTo>
                  <a:cubicBezTo>
                    <a:pt x="207" y="28"/>
                    <a:pt x="207" y="28"/>
                    <a:pt x="207" y="2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2" y="11"/>
                    <a:pt x="212" y="11"/>
                    <a:pt x="212" y="11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9"/>
                    <a:pt x="211" y="9"/>
                    <a:pt x="210" y="9"/>
                  </a:cubicBezTo>
                  <a:moveTo>
                    <a:pt x="108" y="9"/>
                  </a:moveTo>
                  <a:cubicBezTo>
                    <a:pt x="108" y="9"/>
                    <a:pt x="107" y="9"/>
                    <a:pt x="107" y="9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9"/>
                    <a:pt x="92" y="9"/>
                    <a:pt x="92" y="9"/>
                  </a:cubicBezTo>
                  <a:cubicBezTo>
                    <a:pt x="92" y="10"/>
                    <a:pt x="91" y="10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8"/>
                    <a:pt x="87" y="28"/>
                    <a:pt x="87" y="29"/>
                  </a:cubicBezTo>
                  <a:cubicBezTo>
                    <a:pt x="87" y="29"/>
                    <a:pt x="87" y="29"/>
                    <a:pt x="87" y="30"/>
                  </a:cubicBezTo>
                  <a:cubicBezTo>
                    <a:pt x="87" y="30"/>
                    <a:pt x="88" y="30"/>
                    <a:pt x="88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9"/>
                    <a:pt x="108" y="9"/>
                    <a:pt x="108" y="9"/>
                  </a:cubicBezTo>
                  <a:moveTo>
                    <a:pt x="80" y="9"/>
                  </a:moveTo>
                  <a:cubicBezTo>
                    <a:pt x="77" y="9"/>
                    <a:pt x="74" y="10"/>
                    <a:pt x="71" y="12"/>
                  </a:cubicBezTo>
                  <a:cubicBezTo>
                    <a:pt x="68" y="14"/>
                    <a:pt x="67" y="17"/>
                    <a:pt x="66" y="20"/>
                  </a:cubicBezTo>
                  <a:cubicBezTo>
                    <a:pt x="66" y="21"/>
                    <a:pt x="65" y="22"/>
                    <a:pt x="65" y="23"/>
                  </a:cubicBezTo>
                  <a:cubicBezTo>
                    <a:pt x="65" y="25"/>
                    <a:pt x="66" y="27"/>
                    <a:pt x="68" y="28"/>
                  </a:cubicBezTo>
                  <a:cubicBezTo>
                    <a:pt x="69" y="29"/>
                    <a:pt x="71" y="30"/>
                    <a:pt x="73" y="30"/>
                  </a:cubicBezTo>
                  <a:cubicBezTo>
                    <a:pt x="75" y="30"/>
                    <a:pt x="78" y="29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1" y="30"/>
                  </a:cubicBezTo>
                  <a:cubicBezTo>
                    <a:pt x="82" y="30"/>
                    <a:pt x="82" y="30"/>
                    <a:pt x="83" y="29"/>
                  </a:cubicBezTo>
                  <a:cubicBezTo>
                    <a:pt x="83" y="29"/>
                    <a:pt x="83" y="26"/>
                    <a:pt x="85" y="21"/>
                  </a:cubicBezTo>
                  <a:cubicBezTo>
                    <a:pt x="86" y="15"/>
                    <a:pt x="87" y="13"/>
                    <a:pt x="87" y="13"/>
                  </a:cubicBezTo>
                  <a:cubicBezTo>
                    <a:pt x="87" y="12"/>
                    <a:pt x="87" y="12"/>
                    <a:pt x="86" y="11"/>
                  </a:cubicBezTo>
                  <a:cubicBezTo>
                    <a:pt x="85" y="10"/>
                    <a:pt x="83" y="9"/>
                    <a:pt x="80" y="9"/>
                  </a:cubicBezTo>
                  <a:moveTo>
                    <a:pt x="19" y="9"/>
                  </a:moveTo>
                  <a:cubicBezTo>
                    <a:pt x="18" y="9"/>
                    <a:pt x="18" y="9"/>
                    <a:pt x="18" y="1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3"/>
                    <a:pt x="13" y="25"/>
                    <a:pt x="12" y="26"/>
                  </a:cubicBezTo>
                  <a:cubicBezTo>
                    <a:pt x="11" y="27"/>
                    <a:pt x="10" y="27"/>
                    <a:pt x="8" y="27"/>
                  </a:cubicBezTo>
                  <a:cubicBezTo>
                    <a:pt x="7" y="27"/>
                    <a:pt x="7" y="27"/>
                    <a:pt x="6" y="26"/>
                  </a:cubicBezTo>
                  <a:cubicBezTo>
                    <a:pt x="6" y="26"/>
                    <a:pt x="5" y="25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9"/>
                    <a:pt x="7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3"/>
                    <a:pt x="2" y="23"/>
                    <a:pt x="2" y="24"/>
                  </a:cubicBezTo>
                  <a:cubicBezTo>
                    <a:pt x="2" y="26"/>
                    <a:pt x="3" y="27"/>
                    <a:pt x="4" y="28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10" y="30"/>
                    <a:pt x="11" y="30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1" y="34"/>
                    <a:pt x="10" y="35"/>
                  </a:cubicBezTo>
                  <a:cubicBezTo>
                    <a:pt x="9" y="36"/>
                    <a:pt x="7" y="36"/>
                    <a:pt x="6" y="36"/>
                  </a:cubicBezTo>
                  <a:cubicBezTo>
                    <a:pt x="5" y="36"/>
                    <a:pt x="4" y="36"/>
                    <a:pt x="3" y="35"/>
                  </a:cubicBezTo>
                  <a:cubicBezTo>
                    <a:pt x="3" y="34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6"/>
                    <a:pt x="1" y="37"/>
                    <a:pt x="2" y="38"/>
                  </a:cubicBezTo>
                  <a:cubicBezTo>
                    <a:pt x="3" y="39"/>
                    <a:pt x="5" y="39"/>
                    <a:pt x="6" y="39"/>
                  </a:cubicBezTo>
                  <a:cubicBezTo>
                    <a:pt x="8" y="39"/>
                    <a:pt x="10" y="38"/>
                    <a:pt x="12" y="37"/>
                  </a:cubicBezTo>
                  <a:cubicBezTo>
                    <a:pt x="13" y="36"/>
                    <a:pt x="14" y="34"/>
                    <a:pt x="15" y="3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9"/>
                    <a:pt x="19" y="9"/>
                  </a:cubicBezTo>
                  <a:moveTo>
                    <a:pt x="53" y="13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4" y="15"/>
                    <a:pt x="34" y="16"/>
                    <a:pt x="3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3"/>
                    <a:pt x="54" y="13"/>
                    <a:pt x="53" y="13"/>
                  </a:cubicBezTo>
                  <a:moveTo>
                    <a:pt x="52" y="19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2" y="19"/>
                    <a:pt x="32" y="20"/>
                  </a:cubicBezTo>
                  <a:cubicBezTo>
                    <a:pt x="32" y="21"/>
                    <a:pt x="33" y="22"/>
                    <a:pt x="3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9"/>
                    <a:pt x="52" y="19"/>
                  </a:cubicBezTo>
                  <a:moveTo>
                    <a:pt x="73" y="27"/>
                  </a:moveTo>
                  <a:cubicBezTo>
                    <a:pt x="72" y="27"/>
                    <a:pt x="71" y="27"/>
                    <a:pt x="70" y="26"/>
                  </a:cubicBezTo>
                  <a:cubicBezTo>
                    <a:pt x="69" y="25"/>
                    <a:pt x="68" y="24"/>
                    <a:pt x="68" y="23"/>
                  </a:cubicBezTo>
                  <a:cubicBezTo>
                    <a:pt x="68" y="20"/>
                    <a:pt x="70" y="18"/>
                    <a:pt x="72" y="15"/>
                  </a:cubicBezTo>
                  <a:cubicBezTo>
                    <a:pt x="75" y="13"/>
                    <a:pt x="77" y="12"/>
                    <a:pt x="80" y="12"/>
                  </a:cubicBezTo>
                  <a:cubicBezTo>
                    <a:pt x="81" y="12"/>
                    <a:pt x="83" y="12"/>
                    <a:pt x="84" y="13"/>
                  </a:cubicBezTo>
                  <a:cubicBezTo>
                    <a:pt x="82" y="18"/>
                    <a:pt x="82" y="20"/>
                    <a:pt x="82" y="20"/>
                  </a:cubicBezTo>
                  <a:cubicBezTo>
                    <a:pt x="81" y="22"/>
                    <a:pt x="80" y="24"/>
                    <a:pt x="78" y="25"/>
                  </a:cubicBezTo>
                  <a:cubicBezTo>
                    <a:pt x="77" y="26"/>
                    <a:pt x="75" y="27"/>
                    <a:pt x="73" y="27"/>
                  </a:cubicBezTo>
                  <a:moveTo>
                    <a:pt x="175" y="27"/>
                  </a:moveTo>
                  <a:cubicBezTo>
                    <a:pt x="175" y="27"/>
                    <a:pt x="174" y="27"/>
                    <a:pt x="173" y="26"/>
                  </a:cubicBezTo>
                  <a:cubicBezTo>
                    <a:pt x="173" y="26"/>
                    <a:pt x="172" y="25"/>
                    <a:pt x="172" y="24"/>
                  </a:cubicBezTo>
                  <a:cubicBezTo>
                    <a:pt x="172" y="23"/>
                    <a:pt x="173" y="22"/>
                    <a:pt x="174" y="19"/>
                  </a:cubicBezTo>
                  <a:cubicBezTo>
                    <a:pt x="174" y="17"/>
                    <a:pt x="175" y="15"/>
                    <a:pt x="177" y="14"/>
                  </a:cubicBezTo>
                  <a:cubicBezTo>
                    <a:pt x="179" y="13"/>
                    <a:pt x="180" y="12"/>
                    <a:pt x="182" y="12"/>
                  </a:cubicBezTo>
                  <a:cubicBezTo>
                    <a:pt x="184" y="12"/>
                    <a:pt x="185" y="12"/>
                    <a:pt x="186" y="13"/>
                  </a:cubicBezTo>
                  <a:cubicBezTo>
                    <a:pt x="186" y="14"/>
                    <a:pt x="187" y="15"/>
                    <a:pt x="187" y="16"/>
                  </a:cubicBezTo>
                  <a:cubicBezTo>
                    <a:pt x="187" y="19"/>
                    <a:pt x="186" y="22"/>
                    <a:pt x="183" y="24"/>
                  </a:cubicBezTo>
                  <a:cubicBezTo>
                    <a:pt x="181" y="26"/>
                    <a:pt x="178" y="27"/>
                    <a:pt x="175" y="27"/>
                  </a:cubicBezTo>
                  <a:moveTo>
                    <a:pt x="177" y="0"/>
                  </a:moveTo>
                  <a:cubicBezTo>
                    <a:pt x="176" y="0"/>
                    <a:pt x="175" y="0"/>
                    <a:pt x="175" y="1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0" y="21"/>
                    <a:pt x="170" y="23"/>
                    <a:pt x="170" y="23"/>
                  </a:cubicBezTo>
                  <a:cubicBezTo>
                    <a:pt x="169" y="23"/>
                    <a:pt x="169" y="24"/>
                    <a:pt x="169" y="24"/>
                  </a:cubicBezTo>
                  <a:cubicBezTo>
                    <a:pt x="169" y="26"/>
                    <a:pt x="170" y="27"/>
                    <a:pt x="171" y="28"/>
                  </a:cubicBezTo>
                  <a:cubicBezTo>
                    <a:pt x="172" y="30"/>
                    <a:pt x="174" y="30"/>
                    <a:pt x="175" y="30"/>
                  </a:cubicBezTo>
                  <a:cubicBezTo>
                    <a:pt x="179" y="30"/>
                    <a:pt x="182" y="29"/>
                    <a:pt x="184" y="27"/>
                  </a:cubicBezTo>
                  <a:cubicBezTo>
                    <a:pt x="187" y="25"/>
                    <a:pt x="189" y="22"/>
                    <a:pt x="190" y="19"/>
                  </a:cubicBezTo>
                  <a:cubicBezTo>
                    <a:pt x="190" y="18"/>
                    <a:pt x="190" y="17"/>
                    <a:pt x="190" y="16"/>
                  </a:cubicBezTo>
                  <a:cubicBezTo>
                    <a:pt x="190" y="14"/>
                    <a:pt x="189" y="13"/>
                    <a:pt x="188" y="11"/>
                  </a:cubicBezTo>
                  <a:cubicBezTo>
                    <a:pt x="186" y="10"/>
                    <a:pt x="184" y="9"/>
                    <a:pt x="182" y="9"/>
                  </a:cubicBezTo>
                  <a:cubicBezTo>
                    <a:pt x="180" y="9"/>
                    <a:pt x="178" y="10"/>
                    <a:pt x="176" y="11"/>
                  </a:cubicBezTo>
                  <a:cubicBezTo>
                    <a:pt x="177" y="5"/>
                    <a:pt x="178" y="2"/>
                    <a:pt x="178" y="1"/>
                  </a:cubicBezTo>
                  <a:cubicBezTo>
                    <a:pt x="178" y="1"/>
                    <a:pt x="178" y="0"/>
                    <a:pt x="177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76" name="Google Shape;276;p34"/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277" name="Google Shape;277;p34"/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3C1F299-97E5-AF09-77EB-0D9519E5B606}"/>
              </a:ext>
            </a:extLst>
          </p:cNvPr>
          <p:cNvSpPr/>
          <p:nvPr/>
        </p:nvSpPr>
        <p:spPr>
          <a:xfrm>
            <a:off x="1205283" y="4512703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317;p37">
            <a:extLst>
              <a:ext uri="{FF2B5EF4-FFF2-40B4-BE49-F238E27FC236}">
                <a16:creationId xmlns:a16="http://schemas.microsoft.com/office/drawing/2014/main" id="{41D9AEF8-99D2-3B57-44DD-0EA39DE73C03}"/>
              </a:ext>
            </a:extLst>
          </p:cNvPr>
          <p:cNvSpPr/>
          <p:nvPr/>
        </p:nvSpPr>
        <p:spPr>
          <a:xfrm>
            <a:off x="663450" y="4512704"/>
            <a:ext cx="660708" cy="515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4" name="Google Shape;333;p37">
            <a:extLst>
              <a:ext uri="{FF2B5EF4-FFF2-40B4-BE49-F238E27FC236}">
                <a16:creationId xmlns:a16="http://schemas.microsoft.com/office/drawing/2014/main" id="{AE46B487-3DBF-FF40-8756-A487451BC0EB}"/>
              </a:ext>
            </a:extLst>
          </p:cNvPr>
          <p:cNvGrpSpPr/>
          <p:nvPr/>
        </p:nvGrpSpPr>
        <p:grpSpPr>
          <a:xfrm>
            <a:off x="780363" y="4555799"/>
            <a:ext cx="506197" cy="428948"/>
            <a:chOff x="7010400" y="1804988"/>
            <a:chExt cx="563563" cy="560389"/>
          </a:xfrm>
        </p:grpSpPr>
        <p:sp>
          <p:nvSpPr>
            <p:cNvPr id="5" name="Google Shape;334;p37">
              <a:extLst>
                <a:ext uri="{FF2B5EF4-FFF2-40B4-BE49-F238E27FC236}">
                  <a16:creationId xmlns:a16="http://schemas.microsoft.com/office/drawing/2014/main" id="{69531A6D-C5B4-9384-3013-89EC2ECFE2E8}"/>
                </a:ext>
              </a:extLst>
            </p:cNvPr>
            <p:cNvSpPr/>
            <p:nvPr/>
          </p:nvSpPr>
          <p:spPr>
            <a:xfrm>
              <a:off x="7011988" y="1804988"/>
              <a:ext cx="560389" cy="560389"/>
            </a:xfrm>
            <a:custGeom>
              <a:avLst/>
              <a:gdLst/>
              <a:ahLst/>
              <a:cxnLst/>
              <a:rect l="l" t="t" r="r" b="b"/>
              <a:pathLst>
                <a:path w="2048" h="2048" extrusionOk="0">
                  <a:moveTo>
                    <a:pt x="1850" y="1108"/>
                  </a:moveTo>
                  <a:cubicBezTo>
                    <a:pt x="1843" y="1093"/>
                    <a:pt x="1825" y="1087"/>
                    <a:pt x="1810" y="1094"/>
                  </a:cubicBezTo>
                  <a:cubicBezTo>
                    <a:pt x="1806" y="1097"/>
                    <a:pt x="1806" y="1097"/>
                    <a:pt x="1806" y="1097"/>
                  </a:cubicBezTo>
                  <a:cubicBezTo>
                    <a:pt x="1806" y="951"/>
                    <a:pt x="1806" y="951"/>
                    <a:pt x="1806" y="951"/>
                  </a:cubicBezTo>
                  <a:cubicBezTo>
                    <a:pt x="1951" y="1024"/>
                    <a:pt x="1951" y="1024"/>
                    <a:pt x="1951" y="1024"/>
                  </a:cubicBezTo>
                  <a:cubicBezTo>
                    <a:pt x="1937" y="1031"/>
                    <a:pt x="1937" y="1031"/>
                    <a:pt x="1937" y="1031"/>
                  </a:cubicBezTo>
                  <a:cubicBezTo>
                    <a:pt x="1922" y="1038"/>
                    <a:pt x="1916" y="1056"/>
                    <a:pt x="1923" y="1071"/>
                  </a:cubicBezTo>
                  <a:cubicBezTo>
                    <a:pt x="1931" y="1086"/>
                    <a:pt x="1949" y="1092"/>
                    <a:pt x="1963" y="1085"/>
                  </a:cubicBezTo>
                  <a:cubicBezTo>
                    <a:pt x="2031" y="1051"/>
                    <a:pt x="2031" y="1051"/>
                    <a:pt x="2031" y="1051"/>
                  </a:cubicBezTo>
                  <a:cubicBezTo>
                    <a:pt x="2042" y="1046"/>
                    <a:pt x="2048" y="1035"/>
                    <a:pt x="2048" y="1024"/>
                  </a:cubicBezTo>
                  <a:cubicBezTo>
                    <a:pt x="2048" y="1012"/>
                    <a:pt x="2042" y="1002"/>
                    <a:pt x="2031" y="997"/>
                  </a:cubicBezTo>
                  <a:cubicBezTo>
                    <a:pt x="1789" y="876"/>
                    <a:pt x="1789" y="876"/>
                    <a:pt x="1789" y="876"/>
                  </a:cubicBezTo>
                  <a:cubicBezTo>
                    <a:pt x="1780" y="871"/>
                    <a:pt x="1769" y="872"/>
                    <a:pt x="1760" y="877"/>
                  </a:cubicBezTo>
                  <a:cubicBezTo>
                    <a:pt x="1751" y="883"/>
                    <a:pt x="1746" y="892"/>
                    <a:pt x="1746" y="903"/>
                  </a:cubicBezTo>
                  <a:cubicBezTo>
                    <a:pt x="1746" y="994"/>
                    <a:pt x="1746" y="994"/>
                    <a:pt x="1746" y="994"/>
                  </a:cubicBezTo>
                  <a:cubicBezTo>
                    <a:pt x="594" y="994"/>
                    <a:pt x="594" y="994"/>
                    <a:pt x="594" y="994"/>
                  </a:cubicBezTo>
                  <a:cubicBezTo>
                    <a:pt x="832" y="560"/>
                    <a:pt x="1292" y="266"/>
                    <a:pt x="1820" y="266"/>
                  </a:cubicBezTo>
                  <a:cubicBezTo>
                    <a:pt x="1837" y="266"/>
                    <a:pt x="1850" y="252"/>
                    <a:pt x="1850" y="236"/>
                  </a:cubicBezTo>
                  <a:cubicBezTo>
                    <a:pt x="1850" y="219"/>
                    <a:pt x="1837" y="206"/>
                    <a:pt x="1820" y="206"/>
                  </a:cubicBezTo>
                  <a:cubicBezTo>
                    <a:pt x="1623" y="206"/>
                    <a:pt x="1433" y="244"/>
                    <a:pt x="1253" y="320"/>
                  </a:cubicBezTo>
                  <a:cubicBezTo>
                    <a:pt x="1080" y="394"/>
                    <a:pt x="924" y="499"/>
                    <a:pt x="790" y="632"/>
                  </a:cubicBezTo>
                  <a:cubicBezTo>
                    <a:pt x="693" y="729"/>
                    <a:pt x="612" y="838"/>
                    <a:pt x="546" y="956"/>
                  </a:cubicBezTo>
                  <a:cubicBezTo>
                    <a:pt x="467" y="782"/>
                    <a:pt x="424" y="589"/>
                    <a:pt x="424" y="385"/>
                  </a:cubicBezTo>
                  <a:cubicBezTo>
                    <a:pt x="424" y="369"/>
                    <a:pt x="410" y="355"/>
                    <a:pt x="394" y="355"/>
                  </a:cubicBezTo>
                  <a:cubicBezTo>
                    <a:pt x="377" y="355"/>
                    <a:pt x="364" y="369"/>
                    <a:pt x="364" y="385"/>
                  </a:cubicBezTo>
                  <a:cubicBezTo>
                    <a:pt x="364" y="582"/>
                    <a:pt x="402" y="773"/>
                    <a:pt x="478" y="952"/>
                  </a:cubicBezTo>
                  <a:cubicBezTo>
                    <a:pt x="484" y="966"/>
                    <a:pt x="490" y="980"/>
                    <a:pt x="497" y="994"/>
                  </a:cubicBezTo>
                  <a:cubicBezTo>
                    <a:pt x="311" y="994"/>
                    <a:pt x="311" y="994"/>
                    <a:pt x="311" y="994"/>
                  </a:cubicBezTo>
                  <a:cubicBezTo>
                    <a:pt x="311" y="302"/>
                    <a:pt x="311" y="302"/>
                    <a:pt x="311" y="302"/>
                  </a:cubicBezTo>
                  <a:cubicBezTo>
                    <a:pt x="402" y="302"/>
                    <a:pt x="402" y="302"/>
                    <a:pt x="402" y="302"/>
                  </a:cubicBezTo>
                  <a:cubicBezTo>
                    <a:pt x="412" y="302"/>
                    <a:pt x="422" y="297"/>
                    <a:pt x="427" y="288"/>
                  </a:cubicBezTo>
                  <a:cubicBezTo>
                    <a:pt x="433" y="279"/>
                    <a:pt x="433" y="268"/>
                    <a:pt x="429" y="259"/>
                  </a:cubicBezTo>
                  <a:cubicBezTo>
                    <a:pt x="400" y="201"/>
                    <a:pt x="400" y="201"/>
                    <a:pt x="400" y="201"/>
                  </a:cubicBezTo>
                  <a:cubicBezTo>
                    <a:pt x="392" y="186"/>
                    <a:pt x="374" y="180"/>
                    <a:pt x="360" y="188"/>
                  </a:cubicBezTo>
                  <a:cubicBezTo>
                    <a:pt x="345" y="195"/>
                    <a:pt x="339" y="213"/>
                    <a:pt x="346" y="228"/>
                  </a:cubicBezTo>
                  <a:cubicBezTo>
                    <a:pt x="353" y="242"/>
                    <a:pt x="353" y="242"/>
                    <a:pt x="353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3" y="102"/>
                    <a:pt x="283" y="102"/>
                    <a:pt x="283" y="102"/>
                  </a:cubicBezTo>
                  <a:cubicBezTo>
                    <a:pt x="291" y="117"/>
                    <a:pt x="309" y="123"/>
                    <a:pt x="323" y="115"/>
                  </a:cubicBezTo>
                  <a:cubicBezTo>
                    <a:pt x="338" y="108"/>
                    <a:pt x="344" y="90"/>
                    <a:pt x="337" y="7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2" y="6"/>
                    <a:pt x="292" y="0"/>
                    <a:pt x="281" y="0"/>
                  </a:cubicBezTo>
                  <a:cubicBezTo>
                    <a:pt x="269" y="0"/>
                    <a:pt x="259" y="6"/>
                    <a:pt x="254" y="16"/>
                  </a:cubicBezTo>
                  <a:cubicBezTo>
                    <a:pt x="133" y="259"/>
                    <a:pt x="133" y="259"/>
                    <a:pt x="133" y="259"/>
                  </a:cubicBezTo>
                  <a:cubicBezTo>
                    <a:pt x="128" y="268"/>
                    <a:pt x="128" y="279"/>
                    <a:pt x="134" y="288"/>
                  </a:cubicBezTo>
                  <a:cubicBezTo>
                    <a:pt x="139" y="297"/>
                    <a:pt x="149" y="302"/>
                    <a:pt x="159" y="302"/>
                  </a:cubicBezTo>
                  <a:cubicBezTo>
                    <a:pt x="251" y="302"/>
                    <a:pt x="251" y="302"/>
                    <a:pt x="251" y="302"/>
                  </a:cubicBezTo>
                  <a:cubicBezTo>
                    <a:pt x="251" y="994"/>
                    <a:pt x="251" y="994"/>
                    <a:pt x="251" y="994"/>
                  </a:cubicBezTo>
                  <a:cubicBezTo>
                    <a:pt x="30" y="994"/>
                    <a:pt x="30" y="994"/>
                    <a:pt x="30" y="994"/>
                  </a:cubicBezTo>
                  <a:cubicBezTo>
                    <a:pt x="13" y="994"/>
                    <a:pt x="0" y="1007"/>
                    <a:pt x="0" y="1024"/>
                  </a:cubicBezTo>
                  <a:cubicBezTo>
                    <a:pt x="0" y="1040"/>
                    <a:pt x="13" y="1054"/>
                    <a:pt x="30" y="1054"/>
                  </a:cubicBezTo>
                  <a:cubicBezTo>
                    <a:pt x="251" y="1054"/>
                    <a:pt x="251" y="1054"/>
                    <a:pt x="251" y="1054"/>
                  </a:cubicBezTo>
                  <a:cubicBezTo>
                    <a:pt x="251" y="2018"/>
                    <a:pt x="251" y="2018"/>
                    <a:pt x="251" y="2018"/>
                  </a:cubicBezTo>
                  <a:cubicBezTo>
                    <a:pt x="251" y="2034"/>
                    <a:pt x="264" y="2048"/>
                    <a:pt x="281" y="2048"/>
                  </a:cubicBezTo>
                  <a:cubicBezTo>
                    <a:pt x="297" y="2048"/>
                    <a:pt x="311" y="2034"/>
                    <a:pt x="311" y="2018"/>
                  </a:cubicBezTo>
                  <a:cubicBezTo>
                    <a:pt x="311" y="1054"/>
                    <a:pt x="311" y="1054"/>
                    <a:pt x="311" y="1054"/>
                  </a:cubicBezTo>
                  <a:cubicBezTo>
                    <a:pt x="497" y="1054"/>
                    <a:pt x="497" y="1054"/>
                    <a:pt x="497" y="1054"/>
                  </a:cubicBezTo>
                  <a:cubicBezTo>
                    <a:pt x="490" y="1068"/>
                    <a:pt x="484" y="1081"/>
                    <a:pt x="478" y="1095"/>
                  </a:cubicBezTo>
                  <a:cubicBezTo>
                    <a:pt x="402" y="1275"/>
                    <a:pt x="364" y="1466"/>
                    <a:pt x="364" y="1662"/>
                  </a:cubicBezTo>
                  <a:cubicBezTo>
                    <a:pt x="364" y="1679"/>
                    <a:pt x="377" y="1692"/>
                    <a:pt x="394" y="1692"/>
                  </a:cubicBezTo>
                  <a:cubicBezTo>
                    <a:pt x="410" y="1692"/>
                    <a:pt x="424" y="1679"/>
                    <a:pt x="424" y="1662"/>
                  </a:cubicBezTo>
                  <a:cubicBezTo>
                    <a:pt x="424" y="1459"/>
                    <a:pt x="467" y="1266"/>
                    <a:pt x="546" y="1091"/>
                  </a:cubicBezTo>
                  <a:cubicBezTo>
                    <a:pt x="612" y="1210"/>
                    <a:pt x="693" y="1318"/>
                    <a:pt x="790" y="1415"/>
                  </a:cubicBezTo>
                  <a:cubicBezTo>
                    <a:pt x="924" y="1549"/>
                    <a:pt x="1080" y="1654"/>
                    <a:pt x="1253" y="1727"/>
                  </a:cubicBezTo>
                  <a:cubicBezTo>
                    <a:pt x="1433" y="1803"/>
                    <a:pt x="1623" y="1842"/>
                    <a:pt x="1820" y="1842"/>
                  </a:cubicBezTo>
                  <a:cubicBezTo>
                    <a:pt x="1837" y="1842"/>
                    <a:pt x="1850" y="1828"/>
                    <a:pt x="1850" y="1812"/>
                  </a:cubicBezTo>
                  <a:cubicBezTo>
                    <a:pt x="1850" y="1795"/>
                    <a:pt x="1837" y="1782"/>
                    <a:pt x="1820" y="1782"/>
                  </a:cubicBezTo>
                  <a:cubicBezTo>
                    <a:pt x="1292" y="1782"/>
                    <a:pt x="832" y="1487"/>
                    <a:pt x="594" y="1054"/>
                  </a:cubicBezTo>
                  <a:cubicBezTo>
                    <a:pt x="1746" y="1054"/>
                    <a:pt x="1746" y="1054"/>
                    <a:pt x="1746" y="1054"/>
                  </a:cubicBezTo>
                  <a:cubicBezTo>
                    <a:pt x="1746" y="1145"/>
                    <a:pt x="1746" y="1145"/>
                    <a:pt x="1746" y="1145"/>
                  </a:cubicBezTo>
                  <a:cubicBezTo>
                    <a:pt x="1746" y="1155"/>
                    <a:pt x="1751" y="1165"/>
                    <a:pt x="1760" y="1171"/>
                  </a:cubicBezTo>
                  <a:cubicBezTo>
                    <a:pt x="1765" y="1174"/>
                    <a:pt x="1770" y="1175"/>
                    <a:pt x="1776" y="1175"/>
                  </a:cubicBezTo>
                  <a:cubicBezTo>
                    <a:pt x="1780" y="1175"/>
                    <a:pt x="1785" y="1174"/>
                    <a:pt x="1789" y="1172"/>
                  </a:cubicBezTo>
                  <a:cubicBezTo>
                    <a:pt x="1837" y="1148"/>
                    <a:pt x="1837" y="1148"/>
                    <a:pt x="1837" y="1148"/>
                  </a:cubicBezTo>
                  <a:cubicBezTo>
                    <a:pt x="1852" y="1141"/>
                    <a:pt x="1858" y="1123"/>
                    <a:pt x="1850" y="1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35;p37">
              <a:extLst>
                <a:ext uri="{FF2B5EF4-FFF2-40B4-BE49-F238E27FC236}">
                  <a16:creationId xmlns:a16="http://schemas.microsoft.com/office/drawing/2014/main" id="{AE65963C-E389-CCCF-299A-D51C2F0A0E48}"/>
                </a:ext>
              </a:extLst>
            </p:cNvPr>
            <p:cNvSpPr/>
            <p:nvPr/>
          </p:nvSpPr>
          <p:spPr>
            <a:xfrm>
              <a:off x="7521575" y="19764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7" extrusionOk="0">
                  <a:moveTo>
                    <a:pt x="17" y="232"/>
                  </a:moveTo>
                  <a:cubicBezTo>
                    <a:pt x="22" y="236"/>
                    <a:pt x="28" y="237"/>
                    <a:pt x="34" y="237"/>
                  </a:cubicBezTo>
                  <a:cubicBezTo>
                    <a:pt x="43" y="237"/>
                    <a:pt x="53" y="233"/>
                    <a:pt x="58" y="225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130" y="225"/>
                    <a:pt x="130" y="225"/>
                    <a:pt x="130" y="225"/>
                  </a:cubicBezTo>
                  <a:cubicBezTo>
                    <a:pt x="136" y="233"/>
                    <a:pt x="146" y="237"/>
                    <a:pt x="155" y="237"/>
                  </a:cubicBezTo>
                  <a:cubicBezTo>
                    <a:pt x="161" y="237"/>
                    <a:pt x="167" y="236"/>
                    <a:pt x="172" y="232"/>
                  </a:cubicBezTo>
                  <a:cubicBezTo>
                    <a:pt x="186" y="222"/>
                    <a:pt x="189" y="204"/>
                    <a:pt x="180" y="190"/>
                  </a:cubicBezTo>
                  <a:cubicBezTo>
                    <a:pt x="131" y="121"/>
                    <a:pt x="131" y="121"/>
                    <a:pt x="131" y="121"/>
                  </a:cubicBezTo>
                  <a:cubicBezTo>
                    <a:pt x="180" y="51"/>
                    <a:pt x="180" y="51"/>
                    <a:pt x="180" y="51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3"/>
                    <a:pt x="130" y="17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49" y="3"/>
                    <a:pt x="30" y="0"/>
                    <a:pt x="17" y="10"/>
                  </a:cubicBezTo>
                  <a:cubicBezTo>
                    <a:pt x="3" y="19"/>
                    <a:pt x="0" y="38"/>
                    <a:pt x="9" y="5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2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36;p37">
              <a:extLst>
                <a:ext uri="{FF2B5EF4-FFF2-40B4-BE49-F238E27FC236}">
                  <a16:creationId xmlns:a16="http://schemas.microsoft.com/office/drawing/2014/main" id="{010D814D-F79D-5829-ED50-C8F0D51C340B}"/>
                </a:ext>
              </a:extLst>
            </p:cNvPr>
            <p:cNvSpPr/>
            <p:nvPr/>
          </p:nvSpPr>
          <p:spPr>
            <a:xfrm>
              <a:off x="7010400" y="19002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8" extrusionOk="0">
                  <a:moveTo>
                    <a:pt x="17" y="232"/>
                  </a:moveTo>
                  <a:cubicBezTo>
                    <a:pt x="22" y="236"/>
                    <a:pt x="28" y="238"/>
                    <a:pt x="34" y="238"/>
                  </a:cubicBezTo>
                  <a:cubicBezTo>
                    <a:pt x="44" y="238"/>
                    <a:pt x="53" y="233"/>
                    <a:pt x="59" y="225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4"/>
                    <a:pt x="131" y="17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49" y="4"/>
                    <a:pt x="30" y="0"/>
                    <a:pt x="17" y="10"/>
                  </a:cubicBezTo>
                  <a:cubicBezTo>
                    <a:pt x="3" y="19"/>
                    <a:pt x="0" y="38"/>
                    <a:pt x="9" y="52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3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37;p37">
              <a:extLst>
                <a:ext uri="{FF2B5EF4-FFF2-40B4-BE49-F238E27FC236}">
                  <a16:creationId xmlns:a16="http://schemas.microsoft.com/office/drawing/2014/main" id="{DD499E5A-B1C8-614A-6399-18FDE803647C}"/>
                </a:ext>
              </a:extLst>
            </p:cNvPr>
            <p:cNvSpPr/>
            <p:nvPr/>
          </p:nvSpPr>
          <p:spPr>
            <a:xfrm>
              <a:off x="7392988" y="2190751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38;p37">
              <a:extLst>
                <a:ext uri="{FF2B5EF4-FFF2-40B4-BE49-F238E27FC236}">
                  <a16:creationId xmlns:a16="http://schemas.microsoft.com/office/drawing/2014/main" id="{684A50BB-32E8-1864-00EB-F40D53B0A1D6}"/>
                </a:ext>
              </a:extLst>
            </p:cNvPr>
            <p:cNvSpPr/>
            <p:nvPr/>
          </p:nvSpPr>
          <p:spPr>
            <a:xfrm>
              <a:off x="7392988" y="2162176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39;p37">
              <a:extLst>
                <a:ext uri="{FF2B5EF4-FFF2-40B4-BE49-F238E27FC236}">
                  <a16:creationId xmlns:a16="http://schemas.microsoft.com/office/drawing/2014/main" id="{C4FC6865-CA8F-3F81-C8B7-63CFAAF635C0}"/>
                </a:ext>
              </a:extLst>
            </p:cNvPr>
            <p:cNvSpPr/>
            <p:nvPr/>
          </p:nvSpPr>
          <p:spPr>
            <a:xfrm>
              <a:off x="7432675" y="2157413"/>
              <a:ext cx="15875" cy="60325"/>
            </a:xfrm>
            <a:custGeom>
              <a:avLst/>
              <a:gdLst/>
              <a:ahLst/>
              <a:cxnLst/>
              <a:rect l="l" t="t" r="r" b="b"/>
              <a:pathLst>
                <a:path w="60" h="221" extrusionOk="0">
                  <a:moveTo>
                    <a:pt x="0" y="30"/>
                  </a:moveTo>
                  <a:cubicBezTo>
                    <a:pt x="0" y="191"/>
                    <a:pt x="0" y="191"/>
                    <a:pt x="0" y="191"/>
                  </a:cubicBezTo>
                  <a:cubicBezTo>
                    <a:pt x="0" y="208"/>
                    <a:pt x="13" y="221"/>
                    <a:pt x="30" y="221"/>
                  </a:cubicBezTo>
                  <a:cubicBezTo>
                    <a:pt x="46" y="221"/>
                    <a:pt x="60" y="208"/>
                    <a:pt x="60" y="191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40;p37">
              <a:extLst>
                <a:ext uri="{FF2B5EF4-FFF2-40B4-BE49-F238E27FC236}">
                  <a16:creationId xmlns:a16="http://schemas.microsoft.com/office/drawing/2014/main" id="{E641B914-E294-41CC-A666-740BF660B4A8}"/>
                </a:ext>
              </a:extLst>
            </p:cNvPr>
            <p:cNvSpPr/>
            <p:nvPr/>
          </p:nvSpPr>
          <p:spPr>
            <a:xfrm>
              <a:off x="7459663" y="2168526"/>
              <a:ext cx="52388" cy="49212"/>
            </a:xfrm>
            <a:custGeom>
              <a:avLst/>
              <a:gdLst/>
              <a:ahLst/>
              <a:cxnLst/>
              <a:rect l="l" t="t" r="r" b="b"/>
              <a:pathLst>
                <a:path w="190" h="181" extrusionOk="0">
                  <a:moveTo>
                    <a:pt x="119" y="3"/>
                  </a:moveTo>
                  <a:cubicBezTo>
                    <a:pt x="111" y="1"/>
                    <a:pt x="103" y="0"/>
                    <a:pt x="95" y="0"/>
                  </a:cubicBezTo>
                  <a:cubicBezTo>
                    <a:pt x="67" y="0"/>
                    <a:pt x="41" y="13"/>
                    <a:pt x="24" y="35"/>
                  </a:cubicBezTo>
                  <a:cubicBezTo>
                    <a:pt x="6" y="58"/>
                    <a:pt x="0" y="86"/>
                    <a:pt x="8" y="114"/>
                  </a:cubicBezTo>
                  <a:cubicBezTo>
                    <a:pt x="16" y="146"/>
                    <a:pt x="40" y="170"/>
                    <a:pt x="72" y="178"/>
                  </a:cubicBezTo>
                  <a:cubicBezTo>
                    <a:pt x="80" y="180"/>
                    <a:pt x="87" y="181"/>
                    <a:pt x="95" y="181"/>
                  </a:cubicBezTo>
                  <a:cubicBezTo>
                    <a:pt x="123" y="181"/>
                    <a:pt x="149" y="169"/>
                    <a:pt x="167" y="146"/>
                  </a:cubicBezTo>
                  <a:cubicBezTo>
                    <a:pt x="184" y="124"/>
                    <a:pt x="190" y="95"/>
                    <a:pt x="183" y="67"/>
                  </a:cubicBezTo>
                  <a:cubicBezTo>
                    <a:pt x="175" y="36"/>
                    <a:pt x="150" y="11"/>
                    <a:pt x="119" y="3"/>
                  </a:cubicBezTo>
                  <a:close/>
                  <a:moveTo>
                    <a:pt x="119" y="110"/>
                  </a:moveTo>
                  <a:cubicBezTo>
                    <a:pt x="112" y="119"/>
                    <a:pt x="99" y="124"/>
                    <a:pt x="87" y="120"/>
                  </a:cubicBezTo>
                  <a:cubicBezTo>
                    <a:pt x="76" y="118"/>
                    <a:pt x="68" y="109"/>
                    <a:pt x="66" y="99"/>
                  </a:cubicBezTo>
                  <a:cubicBezTo>
                    <a:pt x="62" y="86"/>
                    <a:pt x="68" y="77"/>
                    <a:pt x="71" y="72"/>
                  </a:cubicBezTo>
                  <a:cubicBezTo>
                    <a:pt x="77" y="65"/>
                    <a:pt x="86" y="60"/>
                    <a:pt x="95" y="60"/>
                  </a:cubicBezTo>
                  <a:cubicBezTo>
                    <a:pt x="98" y="60"/>
                    <a:pt x="101" y="61"/>
                    <a:pt x="104" y="61"/>
                  </a:cubicBezTo>
                  <a:cubicBezTo>
                    <a:pt x="114" y="64"/>
                    <a:pt x="122" y="72"/>
                    <a:pt x="125" y="82"/>
                  </a:cubicBezTo>
                  <a:cubicBezTo>
                    <a:pt x="128" y="96"/>
                    <a:pt x="123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41;p37">
              <a:extLst>
                <a:ext uri="{FF2B5EF4-FFF2-40B4-BE49-F238E27FC236}">
                  <a16:creationId xmlns:a16="http://schemas.microsoft.com/office/drawing/2014/main" id="{756B7F92-1216-8802-1447-135AFC52A734}"/>
                </a:ext>
              </a:extLst>
            </p:cNvPr>
            <p:cNvSpPr/>
            <p:nvPr/>
          </p:nvSpPr>
          <p:spPr>
            <a:xfrm>
              <a:off x="7521575" y="2168526"/>
              <a:ext cx="50800" cy="82550"/>
            </a:xfrm>
            <a:custGeom>
              <a:avLst/>
              <a:gdLst/>
              <a:ahLst/>
              <a:cxnLst/>
              <a:rect l="l" t="t" r="r" b="b"/>
              <a:pathLst>
                <a:path w="185" h="303" extrusionOk="0">
                  <a:moveTo>
                    <a:pt x="182" y="67"/>
                  </a:moveTo>
                  <a:cubicBezTo>
                    <a:pt x="174" y="36"/>
                    <a:pt x="149" y="11"/>
                    <a:pt x="118" y="3"/>
                  </a:cubicBezTo>
                  <a:cubicBezTo>
                    <a:pt x="110" y="1"/>
                    <a:pt x="102" y="0"/>
                    <a:pt x="94" y="0"/>
                  </a:cubicBezTo>
                  <a:cubicBezTo>
                    <a:pt x="66" y="0"/>
                    <a:pt x="40" y="13"/>
                    <a:pt x="23" y="35"/>
                  </a:cubicBezTo>
                  <a:cubicBezTo>
                    <a:pt x="6" y="58"/>
                    <a:pt x="0" y="86"/>
                    <a:pt x="7" y="114"/>
                  </a:cubicBezTo>
                  <a:cubicBezTo>
                    <a:pt x="15" y="146"/>
                    <a:pt x="39" y="170"/>
                    <a:pt x="71" y="178"/>
                  </a:cubicBezTo>
                  <a:cubicBezTo>
                    <a:pt x="79" y="180"/>
                    <a:pt x="87" y="181"/>
                    <a:pt x="94" y="181"/>
                  </a:cubicBezTo>
                  <a:cubicBezTo>
                    <a:pt x="105" y="181"/>
                    <a:pt x="115" y="180"/>
                    <a:pt x="125" y="176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5" y="229"/>
                    <a:pt x="111" y="243"/>
                    <a:pt x="94" y="243"/>
                  </a:cubicBezTo>
                  <a:cubicBezTo>
                    <a:pt x="78" y="243"/>
                    <a:pt x="64" y="256"/>
                    <a:pt x="64" y="273"/>
                  </a:cubicBezTo>
                  <a:cubicBezTo>
                    <a:pt x="64" y="289"/>
                    <a:pt x="78" y="303"/>
                    <a:pt x="94" y="303"/>
                  </a:cubicBezTo>
                  <a:cubicBezTo>
                    <a:pt x="144" y="303"/>
                    <a:pt x="185" y="262"/>
                    <a:pt x="185" y="21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1"/>
                    <a:pt x="185" y="90"/>
                    <a:pt x="185" y="90"/>
                  </a:cubicBezTo>
                  <a:cubicBezTo>
                    <a:pt x="185" y="82"/>
                    <a:pt x="184" y="75"/>
                    <a:pt x="182" y="67"/>
                  </a:cubicBezTo>
                  <a:close/>
                  <a:moveTo>
                    <a:pt x="119" y="110"/>
                  </a:moveTo>
                  <a:cubicBezTo>
                    <a:pt x="111" y="119"/>
                    <a:pt x="99" y="124"/>
                    <a:pt x="86" y="120"/>
                  </a:cubicBezTo>
                  <a:cubicBezTo>
                    <a:pt x="76" y="118"/>
                    <a:pt x="68" y="109"/>
                    <a:pt x="65" y="99"/>
                  </a:cubicBezTo>
                  <a:cubicBezTo>
                    <a:pt x="62" y="86"/>
                    <a:pt x="67" y="77"/>
                    <a:pt x="70" y="72"/>
                  </a:cubicBezTo>
                  <a:cubicBezTo>
                    <a:pt x="76" y="65"/>
                    <a:pt x="85" y="60"/>
                    <a:pt x="94" y="60"/>
                  </a:cubicBezTo>
                  <a:cubicBezTo>
                    <a:pt x="97" y="60"/>
                    <a:pt x="100" y="61"/>
                    <a:pt x="103" y="61"/>
                  </a:cubicBezTo>
                  <a:cubicBezTo>
                    <a:pt x="113" y="64"/>
                    <a:pt x="121" y="72"/>
                    <a:pt x="124" y="82"/>
                  </a:cubicBezTo>
                  <a:cubicBezTo>
                    <a:pt x="127" y="96"/>
                    <a:pt x="122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42;p37">
              <a:extLst>
                <a:ext uri="{FF2B5EF4-FFF2-40B4-BE49-F238E27FC236}">
                  <a16:creationId xmlns:a16="http://schemas.microsoft.com/office/drawing/2014/main" id="{18C03A2E-4906-CFB0-10FD-61795F7F8573}"/>
                </a:ext>
              </a:extLst>
            </p:cNvPr>
            <p:cNvSpPr/>
            <p:nvPr/>
          </p:nvSpPr>
          <p:spPr>
            <a:xfrm>
              <a:off x="7334250" y="2155826"/>
              <a:ext cx="52388" cy="61912"/>
            </a:xfrm>
            <a:custGeom>
              <a:avLst/>
              <a:gdLst/>
              <a:ahLst/>
              <a:cxnLst/>
              <a:rect l="l" t="t" r="r" b="b"/>
              <a:pathLst>
                <a:path w="189" h="225" extrusionOk="0">
                  <a:moveTo>
                    <a:pt x="16" y="219"/>
                  </a:moveTo>
                  <a:cubicBezTo>
                    <a:pt x="21" y="223"/>
                    <a:pt x="28" y="225"/>
                    <a:pt x="34" y="225"/>
                  </a:cubicBezTo>
                  <a:cubicBezTo>
                    <a:pt x="43" y="225"/>
                    <a:pt x="52" y="221"/>
                    <a:pt x="58" y="213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79" y="52"/>
                    <a:pt x="179" y="52"/>
                    <a:pt x="179" y="52"/>
                  </a:cubicBezTo>
                  <a:cubicBezTo>
                    <a:pt x="189" y="39"/>
                    <a:pt x="186" y="20"/>
                    <a:pt x="173" y="10"/>
                  </a:cubicBezTo>
                  <a:cubicBezTo>
                    <a:pt x="160" y="0"/>
                    <a:pt x="141" y="3"/>
                    <a:pt x="131" y="16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48" y="3"/>
                    <a:pt x="29" y="0"/>
                    <a:pt x="16" y="10"/>
                  </a:cubicBezTo>
                  <a:cubicBezTo>
                    <a:pt x="3" y="20"/>
                    <a:pt x="0" y="39"/>
                    <a:pt x="10" y="52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10" y="177"/>
                    <a:pt x="10" y="177"/>
                    <a:pt x="10" y="177"/>
                  </a:cubicBezTo>
                  <a:cubicBezTo>
                    <a:pt x="0" y="191"/>
                    <a:pt x="3" y="209"/>
                    <a:pt x="16" y="2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318E104-E60C-0DAF-2500-09C7010E25EC}"/>
              </a:ext>
            </a:extLst>
          </p:cNvPr>
          <p:cNvSpPr txBox="1"/>
          <p:nvPr/>
        </p:nvSpPr>
        <p:spPr>
          <a:xfrm>
            <a:off x="1262319" y="91134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i="0" dirty="0">
                <a:solidFill>
                  <a:srgbClr val="4F80BD"/>
                </a:solidFill>
                <a:effectLst/>
                <a:latin typeface="Cambria" panose="02040503050406030204" pitchFamily="18" charset="0"/>
              </a:rPr>
              <a:t>Définition 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10655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1324158" y="192375"/>
            <a:ext cx="6592402" cy="5624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fr-FR" sz="2400" dirty="0">
                <a:latin typeface="+mn-lt"/>
              </a:rPr>
              <a:t>Exemples</a:t>
            </a:r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 idx="2"/>
          </p:nvPr>
        </p:nvSpPr>
        <p:spPr>
          <a:xfrm>
            <a:off x="644875" y="0"/>
            <a:ext cx="1557149" cy="950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05</a:t>
            </a:r>
            <a:endParaRPr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Google Shape;271;p34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483567" y="973947"/>
                <a:ext cx="6878644" cy="3704581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711200" marR="711200">
                  <a:spcBef>
                    <a:spcPts val="600"/>
                  </a:spcBef>
                </a:pPr>
                <a:r>
                  <a:rPr lang="fr-FR" sz="1400" b="1" dirty="0">
                    <a:solidFill>
                      <a:srgbClr val="00000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On va montrer l’existence des extrema globaux </a:t>
                </a:r>
                <a:r>
                  <a:rPr lang="fr-FR" sz="1400" b="1" dirty="0">
                    <a:solidFill>
                      <a:srgbClr val="000000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dans l’application:</a:t>
                </a:r>
                <a:endParaRPr lang="en-US" sz="1400" dirty="0"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  <a:p>
                <a:pPr marL="914400" marR="482600" algn="just">
                  <a:spcBef>
                    <a:spcPts val="600"/>
                  </a:spcBef>
                  <a:spcAft>
                    <a:spcPts val="0"/>
                  </a:spcAft>
                </a:pPr>
                <a:endParaRPr lang="en-US" sz="1400" b="1" dirty="0">
                  <a:solidFill>
                    <a:srgbClr val="505050"/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  <a:p>
                <a:pPr marL="342900" marR="0" lvl="0" indent="-34290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endParaRPr lang="en-US" sz="1400" b="1" dirty="0">
                  <a:solidFill>
                    <a:srgbClr val="505050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  <a:p>
                <a:pPr marL="342900" marR="0" lvl="0" indent="-34290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endParaRPr lang="en-US" sz="1400" b="1" dirty="0">
                  <a:solidFill>
                    <a:srgbClr val="505050"/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  <a:p>
                <a:pPr marL="342900" marR="0" lvl="0" indent="-34290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fr-FR" sz="1400" b="1" dirty="0">
                    <a:solidFill>
                      <a:srgbClr val="50505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On a que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fr-FR" sz="14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fr-FR" sz="14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fr-FR" sz="1400" b="1" dirty="0">
                    <a:solidFill>
                      <a:srgbClr val="50505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 est Fermé 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fr-FR" sz="14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fr-FR" sz="14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fr-FR" sz="1400" b="1" dirty="0">
                    <a:solidFill>
                      <a:srgbClr val="50505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  mais n’est pas bornée</a:t>
                </a:r>
                <a:endParaRPr lang="en-US" sz="1400" dirty="0">
                  <a:effectLst/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  <a:p>
                <a:pPr marL="285750" marR="0" lvl="0" indent="-285750" algn="just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fr-FR" sz="1400" b="1" dirty="0">
                    <a:solidFill>
                      <a:srgbClr val="50505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f est continue dans </a:t>
                </a:r>
                <a14:m>
                  <m:oMath xmlns:m="http://schemas.openxmlformats.org/officeDocument/2006/math">
                    <m:r>
                      <a:rPr lang="fr-FR" sz="1400" i="1"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ℝ</m:t>
                    </m:r>
                    <m:r>
                      <a:rPr lang="fr-FR" sz="1400" i="1"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fr-FR" sz="1400" b="1" dirty="0">
                    <a:solidFill>
                      <a:srgbClr val="50505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   (car est une fonction polynomiale</a:t>
                </a:r>
                <a:r>
                  <a:rPr lang="fr-FR" sz="1400" dirty="0"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			</a:t>
                </a:r>
              </a:p>
              <a:p>
                <a:pPr marL="285750" lvl="0" indent="-28575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sz="14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4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fr-FR" sz="1400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lim</m:t>
                            </m:r>
                          </m:e>
                          <m:lim>
                            <m:d>
                              <m:d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14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fr-FR" sz="14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fr-FR" sz="14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fr-FR" sz="14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→∞</m:t>
                            </m:r>
                          </m:lim>
                        </m:limLow>
                      </m:fName>
                      <m:e/>
                    </m:func>
                    <m:r>
                      <a:rPr lang="fr-FR" sz="14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𝑓</m:t>
                    </m:r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fr-FR" sz="14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fr-FR" sz="14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fr-FR" sz="14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d>
                    <m:r>
                      <a:rPr lang="fr-FR" sz="14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=+∞</m:t>
                    </m:r>
                  </m:oMath>
                </a14:m>
                <a:r>
                  <a:rPr lang="fr-FR" sz="1400" b="1" dirty="0">
                    <a:solidFill>
                      <a:srgbClr val="50505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 (Car le degré de polynôme est pair).</a:t>
                </a:r>
                <a:endParaRPr lang="en-US" sz="1400" dirty="0">
                  <a:effectLst/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  <a:p>
                <a:pPr marL="285750" marR="0" lvl="0" indent="-285750" algn="just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fr-FR" sz="1400" b="1" dirty="0">
                    <a:solidFill>
                      <a:srgbClr val="505050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On remarque que le coefficient de son terme de plus haut degré est positif</a:t>
                </a:r>
                <a:endParaRPr lang="en-US" sz="1400" dirty="0">
                  <a:effectLst/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  <a:p>
                <a:pPr marL="0" marR="0" algn="just">
                  <a:spcBef>
                    <a:spcPts val="0"/>
                  </a:spcBef>
                  <a:spcAft>
                    <a:spcPts val="0"/>
                  </a:spcAft>
                </a:pPr>
                <a:r>
                  <a:rPr lang="fr-FR" sz="1400" dirty="0"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 </a:t>
                </a:r>
                <a:endParaRPr lang="en-US" sz="1400" dirty="0">
                  <a:effectLst/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271" name="Google Shape;271;p34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483567" y="973947"/>
                <a:ext cx="6878644" cy="3704581"/>
              </a:xfrm>
              <a:prstGeom prst="rect">
                <a:avLst/>
              </a:prstGeom>
              <a:blipFill>
                <a:blip r:embed="rId3"/>
                <a:stretch>
                  <a:fillRect l="-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2" name="Google Shape;272;p34"/>
          <p:cNvGrpSpPr/>
          <p:nvPr/>
        </p:nvGrpSpPr>
        <p:grpSpPr>
          <a:xfrm>
            <a:off x="8064951" y="144631"/>
            <a:ext cx="752478" cy="915900"/>
            <a:chOff x="4738629" y="829920"/>
            <a:chExt cx="4595058" cy="4588322"/>
          </a:xfrm>
        </p:grpSpPr>
        <p:sp>
          <p:nvSpPr>
            <p:cNvPr id="273" name="Google Shape;273;p34"/>
            <p:cNvSpPr/>
            <p:nvPr/>
          </p:nvSpPr>
          <p:spPr>
            <a:xfrm>
              <a:off x="6344326" y="1267450"/>
              <a:ext cx="1968147" cy="278800"/>
            </a:xfrm>
            <a:custGeom>
              <a:avLst/>
              <a:gdLst/>
              <a:ahLst/>
              <a:cxnLst/>
              <a:rect l="l" t="t" r="r" b="b"/>
              <a:pathLst>
                <a:path w="275" h="39" extrusionOk="0">
                  <a:moveTo>
                    <a:pt x="121" y="0"/>
                  </a:moveTo>
                  <a:cubicBezTo>
                    <a:pt x="119" y="0"/>
                    <a:pt x="118" y="1"/>
                    <a:pt x="116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8"/>
                    <a:pt x="113" y="8"/>
                    <a:pt x="114" y="8"/>
                  </a:cubicBezTo>
                  <a:cubicBezTo>
                    <a:pt x="115" y="8"/>
                    <a:pt x="115" y="8"/>
                    <a:pt x="116" y="7"/>
                  </a:cubicBezTo>
                  <a:cubicBezTo>
                    <a:pt x="116" y="7"/>
                    <a:pt x="116" y="6"/>
                    <a:pt x="116" y="6"/>
                  </a:cubicBezTo>
                  <a:cubicBezTo>
                    <a:pt x="117" y="5"/>
                    <a:pt x="117" y="5"/>
                    <a:pt x="118" y="4"/>
                  </a:cubicBezTo>
                  <a:cubicBezTo>
                    <a:pt x="119" y="3"/>
                    <a:pt x="120" y="3"/>
                    <a:pt x="121" y="3"/>
                  </a:cubicBezTo>
                  <a:cubicBezTo>
                    <a:pt x="123" y="3"/>
                    <a:pt x="124" y="4"/>
                    <a:pt x="124" y="6"/>
                  </a:cubicBezTo>
                  <a:cubicBezTo>
                    <a:pt x="124" y="8"/>
                    <a:pt x="121" y="11"/>
                    <a:pt x="114" y="14"/>
                  </a:cubicBezTo>
                  <a:cubicBezTo>
                    <a:pt x="112" y="15"/>
                    <a:pt x="111" y="16"/>
                    <a:pt x="111" y="16"/>
                  </a:cubicBezTo>
                  <a:cubicBezTo>
                    <a:pt x="110" y="16"/>
                    <a:pt x="110" y="17"/>
                    <a:pt x="110" y="17"/>
                  </a:cubicBezTo>
                  <a:cubicBezTo>
                    <a:pt x="110" y="18"/>
                    <a:pt x="110" y="19"/>
                    <a:pt x="111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8" y="15"/>
                    <a:pt x="120" y="14"/>
                    <a:pt x="121" y="13"/>
                  </a:cubicBezTo>
                  <a:cubicBezTo>
                    <a:pt x="123" y="12"/>
                    <a:pt x="125" y="11"/>
                    <a:pt x="125" y="10"/>
                  </a:cubicBezTo>
                  <a:cubicBezTo>
                    <a:pt x="127" y="9"/>
                    <a:pt x="127" y="7"/>
                    <a:pt x="127" y="6"/>
                  </a:cubicBezTo>
                  <a:cubicBezTo>
                    <a:pt x="127" y="4"/>
                    <a:pt x="127" y="3"/>
                    <a:pt x="125" y="2"/>
                  </a:cubicBezTo>
                  <a:cubicBezTo>
                    <a:pt x="124" y="1"/>
                    <a:pt x="123" y="0"/>
                    <a:pt x="121" y="0"/>
                  </a:cubicBezTo>
                  <a:moveTo>
                    <a:pt x="235" y="7"/>
                  </a:moveTo>
                  <a:cubicBezTo>
                    <a:pt x="235" y="7"/>
                    <a:pt x="234" y="7"/>
                    <a:pt x="234" y="8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3" y="16"/>
                    <a:pt x="222" y="16"/>
                    <a:pt x="222" y="17"/>
                  </a:cubicBezTo>
                  <a:cubicBezTo>
                    <a:pt x="222" y="18"/>
                    <a:pt x="223" y="19"/>
                    <a:pt x="224" y="19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1" y="20"/>
                    <a:pt x="230" y="21"/>
                    <a:pt x="230" y="23"/>
                  </a:cubicBezTo>
                  <a:cubicBezTo>
                    <a:pt x="229" y="25"/>
                    <a:pt x="229" y="26"/>
                    <a:pt x="229" y="26"/>
                  </a:cubicBezTo>
                  <a:cubicBezTo>
                    <a:pt x="229" y="27"/>
                    <a:pt x="230" y="28"/>
                    <a:pt x="231" y="28"/>
                  </a:cubicBezTo>
                  <a:cubicBezTo>
                    <a:pt x="231" y="28"/>
                    <a:pt x="232" y="27"/>
                    <a:pt x="232" y="27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42" y="19"/>
                    <a:pt x="242" y="19"/>
                    <a:pt x="242" y="19"/>
                  </a:cubicBezTo>
                  <a:cubicBezTo>
                    <a:pt x="243" y="19"/>
                    <a:pt x="243" y="18"/>
                    <a:pt x="243" y="17"/>
                  </a:cubicBezTo>
                  <a:cubicBezTo>
                    <a:pt x="243" y="16"/>
                    <a:pt x="243" y="16"/>
                    <a:pt x="242" y="16"/>
                  </a:cubicBezTo>
                  <a:cubicBezTo>
                    <a:pt x="235" y="16"/>
                    <a:pt x="235" y="16"/>
                    <a:pt x="235" y="16"/>
                  </a:cubicBezTo>
                  <a:cubicBezTo>
                    <a:pt x="235" y="15"/>
                    <a:pt x="236" y="13"/>
                    <a:pt x="236" y="12"/>
                  </a:cubicBezTo>
                  <a:cubicBezTo>
                    <a:pt x="237" y="10"/>
                    <a:pt x="237" y="9"/>
                    <a:pt x="237" y="8"/>
                  </a:cubicBezTo>
                  <a:cubicBezTo>
                    <a:pt x="237" y="7"/>
                    <a:pt x="236" y="7"/>
                    <a:pt x="235" y="7"/>
                  </a:cubicBezTo>
                  <a:moveTo>
                    <a:pt x="149" y="7"/>
                  </a:moveTo>
                  <a:cubicBezTo>
                    <a:pt x="149" y="7"/>
                    <a:pt x="148" y="7"/>
                    <a:pt x="148" y="8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7" y="16"/>
                    <a:pt x="137" y="16"/>
                    <a:pt x="137" y="17"/>
                  </a:cubicBezTo>
                  <a:cubicBezTo>
                    <a:pt x="137" y="18"/>
                    <a:pt x="137" y="19"/>
                    <a:pt x="138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20"/>
                    <a:pt x="144" y="21"/>
                    <a:pt x="144" y="23"/>
                  </a:cubicBezTo>
                  <a:cubicBezTo>
                    <a:pt x="143" y="25"/>
                    <a:pt x="143" y="26"/>
                    <a:pt x="143" y="26"/>
                  </a:cubicBezTo>
                  <a:cubicBezTo>
                    <a:pt x="143" y="27"/>
                    <a:pt x="144" y="28"/>
                    <a:pt x="145" y="28"/>
                  </a:cubicBezTo>
                  <a:cubicBezTo>
                    <a:pt x="145" y="28"/>
                    <a:pt x="146" y="27"/>
                    <a:pt x="146" y="27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7" y="19"/>
                    <a:pt x="158" y="18"/>
                    <a:pt x="158" y="17"/>
                  </a:cubicBezTo>
                  <a:cubicBezTo>
                    <a:pt x="158" y="16"/>
                    <a:pt x="157" y="16"/>
                    <a:pt x="156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5"/>
                    <a:pt x="150" y="13"/>
                    <a:pt x="150" y="12"/>
                  </a:cubicBezTo>
                  <a:cubicBezTo>
                    <a:pt x="151" y="10"/>
                    <a:pt x="151" y="9"/>
                    <a:pt x="151" y="8"/>
                  </a:cubicBezTo>
                  <a:cubicBezTo>
                    <a:pt x="151" y="7"/>
                    <a:pt x="150" y="7"/>
                    <a:pt x="149" y="7"/>
                  </a:cubicBezTo>
                  <a:moveTo>
                    <a:pt x="268" y="9"/>
                  </a:moveTo>
                  <a:cubicBezTo>
                    <a:pt x="265" y="9"/>
                    <a:pt x="262" y="10"/>
                    <a:pt x="259" y="13"/>
                  </a:cubicBezTo>
                  <a:cubicBezTo>
                    <a:pt x="256" y="16"/>
                    <a:pt x="255" y="19"/>
                    <a:pt x="255" y="22"/>
                  </a:cubicBezTo>
                  <a:cubicBezTo>
                    <a:pt x="255" y="24"/>
                    <a:pt x="256" y="26"/>
                    <a:pt x="257" y="28"/>
                  </a:cubicBezTo>
                  <a:cubicBezTo>
                    <a:pt x="259" y="29"/>
                    <a:pt x="261" y="30"/>
                    <a:pt x="263" y="30"/>
                  </a:cubicBezTo>
                  <a:cubicBezTo>
                    <a:pt x="265" y="30"/>
                    <a:pt x="266" y="30"/>
                    <a:pt x="268" y="29"/>
                  </a:cubicBezTo>
                  <a:cubicBezTo>
                    <a:pt x="269" y="29"/>
                    <a:pt x="270" y="28"/>
                    <a:pt x="271" y="27"/>
                  </a:cubicBezTo>
                  <a:cubicBezTo>
                    <a:pt x="272" y="27"/>
                    <a:pt x="272" y="26"/>
                    <a:pt x="272" y="26"/>
                  </a:cubicBezTo>
                  <a:cubicBezTo>
                    <a:pt x="272" y="26"/>
                    <a:pt x="272" y="25"/>
                    <a:pt x="271" y="25"/>
                  </a:cubicBezTo>
                  <a:cubicBezTo>
                    <a:pt x="271" y="25"/>
                    <a:pt x="271" y="24"/>
                    <a:pt x="270" y="24"/>
                  </a:cubicBezTo>
                  <a:cubicBezTo>
                    <a:pt x="270" y="24"/>
                    <a:pt x="269" y="25"/>
                    <a:pt x="268" y="26"/>
                  </a:cubicBezTo>
                  <a:cubicBezTo>
                    <a:pt x="266" y="27"/>
                    <a:pt x="265" y="27"/>
                    <a:pt x="263" y="27"/>
                  </a:cubicBezTo>
                  <a:cubicBezTo>
                    <a:pt x="262" y="27"/>
                    <a:pt x="260" y="27"/>
                    <a:pt x="259" y="26"/>
                  </a:cubicBezTo>
                  <a:cubicBezTo>
                    <a:pt x="258" y="25"/>
                    <a:pt x="258" y="23"/>
                    <a:pt x="258" y="22"/>
                  </a:cubicBezTo>
                  <a:cubicBezTo>
                    <a:pt x="258" y="19"/>
                    <a:pt x="259" y="17"/>
                    <a:pt x="261" y="15"/>
                  </a:cubicBezTo>
                  <a:cubicBezTo>
                    <a:pt x="263" y="13"/>
                    <a:pt x="266" y="12"/>
                    <a:pt x="268" y="12"/>
                  </a:cubicBezTo>
                  <a:cubicBezTo>
                    <a:pt x="270" y="12"/>
                    <a:pt x="271" y="12"/>
                    <a:pt x="272" y="13"/>
                  </a:cubicBezTo>
                  <a:cubicBezTo>
                    <a:pt x="273" y="14"/>
                    <a:pt x="274" y="15"/>
                    <a:pt x="274" y="15"/>
                  </a:cubicBezTo>
                  <a:cubicBezTo>
                    <a:pt x="274" y="15"/>
                    <a:pt x="275" y="15"/>
                    <a:pt x="275" y="14"/>
                  </a:cubicBezTo>
                  <a:cubicBezTo>
                    <a:pt x="275" y="14"/>
                    <a:pt x="275" y="14"/>
                    <a:pt x="275" y="13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74" y="10"/>
                    <a:pt x="271" y="9"/>
                    <a:pt x="268" y="9"/>
                  </a:cubicBezTo>
                  <a:moveTo>
                    <a:pt x="210" y="9"/>
                  </a:moveTo>
                  <a:cubicBezTo>
                    <a:pt x="210" y="9"/>
                    <a:pt x="210" y="9"/>
                    <a:pt x="209" y="9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196" y="9"/>
                    <a:pt x="196" y="9"/>
                    <a:pt x="195" y="9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10"/>
                    <a:pt x="194" y="10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0" y="27"/>
                    <a:pt x="190" y="27"/>
                    <a:pt x="190" y="27"/>
                  </a:cubicBezTo>
                  <a:cubicBezTo>
                    <a:pt x="189" y="28"/>
                    <a:pt x="189" y="28"/>
                    <a:pt x="189" y="29"/>
                  </a:cubicBezTo>
                  <a:cubicBezTo>
                    <a:pt x="189" y="29"/>
                    <a:pt x="189" y="29"/>
                    <a:pt x="190" y="30"/>
                  </a:cubicBezTo>
                  <a:cubicBezTo>
                    <a:pt x="190" y="30"/>
                    <a:pt x="190" y="30"/>
                    <a:pt x="191" y="30"/>
                  </a:cubicBezTo>
                  <a:cubicBezTo>
                    <a:pt x="191" y="30"/>
                    <a:pt x="191" y="30"/>
                    <a:pt x="192" y="30"/>
                  </a:cubicBezTo>
                  <a:cubicBezTo>
                    <a:pt x="200" y="22"/>
                    <a:pt x="200" y="22"/>
                    <a:pt x="200" y="22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5" y="30"/>
                    <a:pt x="205" y="30"/>
                    <a:pt x="206" y="30"/>
                  </a:cubicBezTo>
                  <a:cubicBezTo>
                    <a:pt x="206" y="30"/>
                    <a:pt x="206" y="30"/>
                    <a:pt x="207" y="30"/>
                  </a:cubicBezTo>
                  <a:cubicBezTo>
                    <a:pt x="207" y="29"/>
                    <a:pt x="207" y="29"/>
                    <a:pt x="207" y="29"/>
                  </a:cubicBezTo>
                  <a:cubicBezTo>
                    <a:pt x="207" y="28"/>
                    <a:pt x="207" y="28"/>
                    <a:pt x="207" y="2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2" y="11"/>
                    <a:pt x="212" y="11"/>
                    <a:pt x="212" y="11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9"/>
                    <a:pt x="211" y="9"/>
                    <a:pt x="210" y="9"/>
                  </a:cubicBezTo>
                  <a:moveTo>
                    <a:pt x="108" y="9"/>
                  </a:moveTo>
                  <a:cubicBezTo>
                    <a:pt x="108" y="9"/>
                    <a:pt x="107" y="9"/>
                    <a:pt x="107" y="9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9"/>
                    <a:pt x="92" y="9"/>
                    <a:pt x="92" y="9"/>
                  </a:cubicBezTo>
                  <a:cubicBezTo>
                    <a:pt x="92" y="10"/>
                    <a:pt x="91" y="10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8"/>
                    <a:pt x="87" y="28"/>
                    <a:pt x="87" y="29"/>
                  </a:cubicBezTo>
                  <a:cubicBezTo>
                    <a:pt x="87" y="29"/>
                    <a:pt x="87" y="29"/>
                    <a:pt x="87" y="30"/>
                  </a:cubicBezTo>
                  <a:cubicBezTo>
                    <a:pt x="87" y="30"/>
                    <a:pt x="88" y="30"/>
                    <a:pt x="88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9"/>
                    <a:pt x="108" y="9"/>
                    <a:pt x="108" y="9"/>
                  </a:cubicBezTo>
                  <a:moveTo>
                    <a:pt x="80" y="9"/>
                  </a:moveTo>
                  <a:cubicBezTo>
                    <a:pt x="77" y="9"/>
                    <a:pt x="74" y="10"/>
                    <a:pt x="71" y="12"/>
                  </a:cubicBezTo>
                  <a:cubicBezTo>
                    <a:pt x="68" y="14"/>
                    <a:pt x="67" y="17"/>
                    <a:pt x="66" y="20"/>
                  </a:cubicBezTo>
                  <a:cubicBezTo>
                    <a:pt x="66" y="21"/>
                    <a:pt x="65" y="22"/>
                    <a:pt x="65" y="23"/>
                  </a:cubicBezTo>
                  <a:cubicBezTo>
                    <a:pt x="65" y="25"/>
                    <a:pt x="66" y="27"/>
                    <a:pt x="68" y="28"/>
                  </a:cubicBezTo>
                  <a:cubicBezTo>
                    <a:pt x="69" y="29"/>
                    <a:pt x="71" y="30"/>
                    <a:pt x="73" y="30"/>
                  </a:cubicBezTo>
                  <a:cubicBezTo>
                    <a:pt x="75" y="30"/>
                    <a:pt x="78" y="29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1" y="30"/>
                  </a:cubicBezTo>
                  <a:cubicBezTo>
                    <a:pt x="82" y="30"/>
                    <a:pt x="82" y="30"/>
                    <a:pt x="83" y="29"/>
                  </a:cubicBezTo>
                  <a:cubicBezTo>
                    <a:pt x="83" y="29"/>
                    <a:pt x="83" y="26"/>
                    <a:pt x="85" y="21"/>
                  </a:cubicBezTo>
                  <a:cubicBezTo>
                    <a:pt x="86" y="15"/>
                    <a:pt x="87" y="13"/>
                    <a:pt x="87" y="13"/>
                  </a:cubicBezTo>
                  <a:cubicBezTo>
                    <a:pt x="87" y="12"/>
                    <a:pt x="87" y="12"/>
                    <a:pt x="86" y="11"/>
                  </a:cubicBezTo>
                  <a:cubicBezTo>
                    <a:pt x="85" y="10"/>
                    <a:pt x="83" y="9"/>
                    <a:pt x="80" y="9"/>
                  </a:cubicBezTo>
                  <a:moveTo>
                    <a:pt x="19" y="9"/>
                  </a:moveTo>
                  <a:cubicBezTo>
                    <a:pt x="18" y="9"/>
                    <a:pt x="18" y="9"/>
                    <a:pt x="18" y="1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3"/>
                    <a:pt x="13" y="25"/>
                    <a:pt x="12" y="26"/>
                  </a:cubicBezTo>
                  <a:cubicBezTo>
                    <a:pt x="11" y="27"/>
                    <a:pt x="10" y="27"/>
                    <a:pt x="8" y="27"/>
                  </a:cubicBezTo>
                  <a:cubicBezTo>
                    <a:pt x="7" y="27"/>
                    <a:pt x="7" y="27"/>
                    <a:pt x="6" y="26"/>
                  </a:cubicBezTo>
                  <a:cubicBezTo>
                    <a:pt x="6" y="26"/>
                    <a:pt x="5" y="25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9"/>
                    <a:pt x="7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3"/>
                    <a:pt x="2" y="23"/>
                    <a:pt x="2" y="24"/>
                  </a:cubicBezTo>
                  <a:cubicBezTo>
                    <a:pt x="2" y="26"/>
                    <a:pt x="3" y="27"/>
                    <a:pt x="4" y="28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10" y="30"/>
                    <a:pt x="11" y="30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1" y="34"/>
                    <a:pt x="10" y="35"/>
                  </a:cubicBezTo>
                  <a:cubicBezTo>
                    <a:pt x="9" y="36"/>
                    <a:pt x="7" y="36"/>
                    <a:pt x="6" y="36"/>
                  </a:cubicBezTo>
                  <a:cubicBezTo>
                    <a:pt x="5" y="36"/>
                    <a:pt x="4" y="36"/>
                    <a:pt x="3" y="35"/>
                  </a:cubicBezTo>
                  <a:cubicBezTo>
                    <a:pt x="3" y="34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6"/>
                    <a:pt x="1" y="37"/>
                    <a:pt x="2" y="38"/>
                  </a:cubicBezTo>
                  <a:cubicBezTo>
                    <a:pt x="3" y="39"/>
                    <a:pt x="5" y="39"/>
                    <a:pt x="6" y="39"/>
                  </a:cubicBezTo>
                  <a:cubicBezTo>
                    <a:pt x="8" y="39"/>
                    <a:pt x="10" y="38"/>
                    <a:pt x="12" y="37"/>
                  </a:cubicBezTo>
                  <a:cubicBezTo>
                    <a:pt x="13" y="36"/>
                    <a:pt x="14" y="34"/>
                    <a:pt x="15" y="3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9"/>
                    <a:pt x="19" y="9"/>
                  </a:cubicBezTo>
                  <a:moveTo>
                    <a:pt x="53" y="13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4" y="15"/>
                    <a:pt x="34" y="16"/>
                    <a:pt x="3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3"/>
                    <a:pt x="54" y="13"/>
                    <a:pt x="53" y="13"/>
                  </a:cubicBezTo>
                  <a:moveTo>
                    <a:pt x="52" y="19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2" y="19"/>
                    <a:pt x="32" y="20"/>
                  </a:cubicBezTo>
                  <a:cubicBezTo>
                    <a:pt x="32" y="21"/>
                    <a:pt x="33" y="22"/>
                    <a:pt x="3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9"/>
                    <a:pt x="52" y="19"/>
                  </a:cubicBezTo>
                  <a:moveTo>
                    <a:pt x="73" y="27"/>
                  </a:moveTo>
                  <a:cubicBezTo>
                    <a:pt x="72" y="27"/>
                    <a:pt x="71" y="27"/>
                    <a:pt x="70" y="26"/>
                  </a:cubicBezTo>
                  <a:cubicBezTo>
                    <a:pt x="69" y="25"/>
                    <a:pt x="68" y="24"/>
                    <a:pt x="68" y="23"/>
                  </a:cubicBezTo>
                  <a:cubicBezTo>
                    <a:pt x="68" y="20"/>
                    <a:pt x="70" y="18"/>
                    <a:pt x="72" y="15"/>
                  </a:cubicBezTo>
                  <a:cubicBezTo>
                    <a:pt x="75" y="13"/>
                    <a:pt x="77" y="12"/>
                    <a:pt x="80" y="12"/>
                  </a:cubicBezTo>
                  <a:cubicBezTo>
                    <a:pt x="81" y="12"/>
                    <a:pt x="83" y="12"/>
                    <a:pt x="84" y="13"/>
                  </a:cubicBezTo>
                  <a:cubicBezTo>
                    <a:pt x="82" y="18"/>
                    <a:pt x="82" y="20"/>
                    <a:pt x="82" y="20"/>
                  </a:cubicBezTo>
                  <a:cubicBezTo>
                    <a:pt x="81" y="22"/>
                    <a:pt x="80" y="24"/>
                    <a:pt x="78" y="25"/>
                  </a:cubicBezTo>
                  <a:cubicBezTo>
                    <a:pt x="77" y="26"/>
                    <a:pt x="75" y="27"/>
                    <a:pt x="73" y="27"/>
                  </a:cubicBezTo>
                  <a:moveTo>
                    <a:pt x="175" y="27"/>
                  </a:moveTo>
                  <a:cubicBezTo>
                    <a:pt x="175" y="27"/>
                    <a:pt x="174" y="27"/>
                    <a:pt x="173" y="26"/>
                  </a:cubicBezTo>
                  <a:cubicBezTo>
                    <a:pt x="173" y="26"/>
                    <a:pt x="172" y="25"/>
                    <a:pt x="172" y="24"/>
                  </a:cubicBezTo>
                  <a:cubicBezTo>
                    <a:pt x="172" y="23"/>
                    <a:pt x="173" y="22"/>
                    <a:pt x="174" y="19"/>
                  </a:cubicBezTo>
                  <a:cubicBezTo>
                    <a:pt x="174" y="17"/>
                    <a:pt x="175" y="15"/>
                    <a:pt x="177" y="14"/>
                  </a:cubicBezTo>
                  <a:cubicBezTo>
                    <a:pt x="179" y="13"/>
                    <a:pt x="180" y="12"/>
                    <a:pt x="182" y="12"/>
                  </a:cubicBezTo>
                  <a:cubicBezTo>
                    <a:pt x="184" y="12"/>
                    <a:pt x="185" y="12"/>
                    <a:pt x="186" y="13"/>
                  </a:cubicBezTo>
                  <a:cubicBezTo>
                    <a:pt x="186" y="14"/>
                    <a:pt x="187" y="15"/>
                    <a:pt x="187" y="16"/>
                  </a:cubicBezTo>
                  <a:cubicBezTo>
                    <a:pt x="187" y="19"/>
                    <a:pt x="186" y="22"/>
                    <a:pt x="183" y="24"/>
                  </a:cubicBezTo>
                  <a:cubicBezTo>
                    <a:pt x="181" y="26"/>
                    <a:pt x="178" y="27"/>
                    <a:pt x="175" y="27"/>
                  </a:cubicBezTo>
                  <a:moveTo>
                    <a:pt x="177" y="0"/>
                  </a:moveTo>
                  <a:cubicBezTo>
                    <a:pt x="176" y="0"/>
                    <a:pt x="175" y="0"/>
                    <a:pt x="175" y="1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0" y="21"/>
                    <a:pt x="170" y="23"/>
                    <a:pt x="170" y="23"/>
                  </a:cubicBezTo>
                  <a:cubicBezTo>
                    <a:pt x="169" y="23"/>
                    <a:pt x="169" y="24"/>
                    <a:pt x="169" y="24"/>
                  </a:cubicBezTo>
                  <a:cubicBezTo>
                    <a:pt x="169" y="26"/>
                    <a:pt x="170" y="27"/>
                    <a:pt x="171" y="28"/>
                  </a:cubicBezTo>
                  <a:cubicBezTo>
                    <a:pt x="172" y="30"/>
                    <a:pt x="174" y="30"/>
                    <a:pt x="175" y="30"/>
                  </a:cubicBezTo>
                  <a:cubicBezTo>
                    <a:pt x="179" y="30"/>
                    <a:pt x="182" y="29"/>
                    <a:pt x="184" y="27"/>
                  </a:cubicBezTo>
                  <a:cubicBezTo>
                    <a:pt x="187" y="25"/>
                    <a:pt x="189" y="22"/>
                    <a:pt x="190" y="19"/>
                  </a:cubicBezTo>
                  <a:cubicBezTo>
                    <a:pt x="190" y="18"/>
                    <a:pt x="190" y="17"/>
                    <a:pt x="190" y="16"/>
                  </a:cubicBezTo>
                  <a:cubicBezTo>
                    <a:pt x="190" y="14"/>
                    <a:pt x="189" y="13"/>
                    <a:pt x="188" y="11"/>
                  </a:cubicBezTo>
                  <a:cubicBezTo>
                    <a:pt x="186" y="10"/>
                    <a:pt x="184" y="9"/>
                    <a:pt x="182" y="9"/>
                  </a:cubicBezTo>
                  <a:cubicBezTo>
                    <a:pt x="180" y="9"/>
                    <a:pt x="178" y="10"/>
                    <a:pt x="176" y="11"/>
                  </a:cubicBezTo>
                  <a:cubicBezTo>
                    <a:pt x="177" y="5"/>
                    <a:pt x="178" y="2"/>
                    <a:pt x="178" y="1"/>
                  </a:cubicBezTo>
                  <a:cubicBezTo>
                    <a:pt x="178" y="1"/>
                    <a:pt x="178" y="0"/>
                    <a:pt x="177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76" name="Google Shape;276;p34"/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277" name="Google Shape;277;p34"/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3C1F299-97E5-AF09-77EB-0D9519E5B606}"/>
              </a:ext>
            </a:extLst>
          </p:cNvPr>
          <p:cNvSpPr/>
          <p:nvPr/>
        </p:nvSpPr>
        <p:spPr>
          <a:xfrm>
            <a:off x="1205283" y="4512703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317;p37">
            <a:extLst>
              <a:ext uri="{FF2B5EF4-FFF2-40B4-BE49-F238E27FC236}">
                <a16:creationId xmlns:a16="http://schemas.microsoft.com/office/drawing/2014/main" id="{41D9AEF8-99D2-3B57-44DD-0EA39DE73C03}"/>
              </a:ext>
            </a:extLst>
          </p:cNvPr>
          <p:cNvSpPr/>
          <p:nvPr/>
        </p:nvSpPr>
        <p:spPr>
          <a:xfrm>
            <a:off x="663450" y="4512704"/>
            <a:ext cx="660708" cy="515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4" name="Google Shape;333;p37">
            <a:extLst>
              <a:ext uri="{FF2B5EF4-FFF2-40B4-BE49-F238E27FC236}">
                <a16:creationId xmlns:a16="http://schemas.microsoft.com/office/drawing/2014/main" id="{AE46B487-3DBF-FF40-8756-A487451BC0EB}"/>
              </a:ext>
            </a:extLst>
          </p:cNvPr>
          <p:cNvGrpSpPr/>
          <p:nvPr/>
        </p:nvGrpSpPr>
        <p:grpSpPr>
          <a:xfrm>
            <a:off x="780363" y="4555799"/>
            <a:ext cx="506197" cy="428948"/>
            <a:chOff x="7010400" y="1804988"/>
            <a:chExt cx="563563" cy="560389"/>
          </a:xfrm>
        </p:grpSpPr>
        <p:sp>
          <p:nvSpPr>
            <p:cNvPr id="5" name="Google Shape;334;p37">
              <a:extLst>
                <a:ext uri="{FF2B5EF4-FFF2-40B4-BE49-F238E27FC236}">
                  <a16:creationId xmlns:a16="http://schemas.microsoft.com/office/drawing/2014/main" id="{69531A6D-C5B4-9384-3013-89EC2ECFE2E8}"/>
                </a:ext>
              </a:extLst>
            </p:cNvPr>
            <p:cNvSpPr/>
            <p:nvPr/>
          </p:nvSpPr>
          <p:spPr>
            <a:xfrm>
              <a:off x="7011988" y="1804988"/>
              <a:ext cx="560389" cy="560389"/>
            </a:xfrm>
            <a:custGeom>
              <a:avLst/>
              <a:gdLst/>
              <a:ahLst/>
              <a:cxnLst/>
              <a:rect l="l" t="t" r="r" b="b"/>
              <a:pathLst>
                <a:path w="2048" h="2048" extrusionOk="0">
                  <a:moveTo>
                    <a:pt x="1850" y="1108"/>
                  </a:moveTo>
                  <a:cubicBezTo>
                    <a:pt x="1843" y="1093"/>
                    <a:pt x="1825" y="1087"/>
                    <a:pt x="1810" y="1094"/>
                  </a:cubicBezTo>
                  <a:cubicBezTo>
                    <a:pt x="1806" y="1097"/>
                    <a:pt x="1806" y="1097"/>
                    <a:pt x="1806" y="1097"/>
                  </a:cubicBezTo>
                  <a:cubicBezTo>
                    <a:pt x="1806" y="951"/>
                    <a:pt x="1806" y="951"/>
                    <a:pt x="1806" y="951"/>
                  </a:cubicBezTo>
                  <a:cubicBezTo>
                    <a:pt x="1951" y="1024"/>
                    <a:pt x="1951" y="1024"/>
                    <a:pt x="1951" y="1024"/>
                  </a:cubicBezTo>
                  <a:cubicBezTo>
                    <a:pt x="1937" y="1031"/>
                    <a:pt x="1937" y="1031"/>
                    <a:pt x="1937" y="1031"/>
                  </a:cubicBezTo>
                  <a:cubicBezTo>
                    <a:pt x="1922" y="1038"/>
                    <a:pt x="1916" y="1056"/>
                    <a:pt x="1923" y="1071"/>
                  </a:cubicBezTo>
                  <a:cubicBezTo>
                    <a:pt x="1931" y="1086"/>
                    <a:pt x="1949" y="1092"/>
                    <a:pt x="1963" y="1085"/>
                  </a:cubicBezTo>
                  <a:cubicBezTo>
                    <a:pt x="2031" y="1051"/>
                    <a:pt x="2031" y="1051"/>
                    <a:pt x="2031" y="1051"/>
                  </a:cubicBezTo>
                  <a:cubicBezTo>
                    <a:pt x="2042" y="1046"/>
                    <a:pt x="2048" y="1035"/>
                    <a:pt x="2048" y="1024"/>
                  </a:cubicBezTo>
                  <a:cubicBezTo>
                    <a:pt x="2048" y="1012"/>
                    <a:pt x="2042" y="1002"/>
                    <a:pt x="2031" y="997"/>
                  </a:cubicBezTo>
                  <a:cubicBezTo>
                    <a:pt x="1789" y="876"/>
                    <a:pt x="1789" y="876"/>
                    <a:pt x="1789" y="876"/>
                  </a:cubicBezTo>
                  <a:cubicBezTo>
                    <a:pt x="1780" y="871"/>
                    <a:pt x="1769" y="872"/>
                    <a:pt x="1760" y="877"/>
                  </a:cubicBezTo>
                  <a:cubicBezTo>
                    <a:pt x="1751" y="883"/>
                    <a:pt x="1746" y="892"/>
                    <a:pt x="1746" y="903"/>
                  </a:cubicBezTo>
                  <a:cubicBezTo>
                    <a:pt x="1746" y="994"/>
                    <a:pt x="1746" y="994"/>
                    <a:pt x="1746" y="994"/>
                  </a:cubicBezTo>
                  <a:cubicBezTo>
                    <a:pt x="594" y="994"/>
                    <a:pt x="594" y="994"/>
                    <a:pt x="594" y="994"/>
                  </a:cubicBezTo>
                  <a:cubicBezTo>
                    <a:pt x="832" y="560"/>
                    <a:pt x="1292" y="266"/>
                    <a:pt x="1820" y="266"/>
                  </a:cubicBezTo>
                  <a:cubicBezTo>
                    <a:pt x="1837" y="266"/>
                    <a:pt x="1850" y="252"/>
                    <a:pt x="1850" y="236"/>
                  </a:cubicBezTo>
                  <a:cubicBezTo>
                    <a:pt x="1850" y="219"/>
                    <a:pt x="1837" y="206"/>
                    <a:pt x="1820" y="206"/>
                  </a:cubicBezTo>
                  <a:cubicBezTo>
                    <a:pt x="1623" y="206"/>
                    <a:pt x="1433" y="244"/>
                    <a:pt x="1253" y="320"/>
                  </a:cubicBezTo>
                  <a:cubicBezTo>
                    <a:pt x="1080" y="394"/>
                    <a:pt x="924" y="499"/>
                    <a:pt x="790" y="632"/>
                  </a:cubicBezTo>
                  <a:cubicBezTo>
                    <a:pt x="693" y="729"/>
                    <a:pt x="612" y="838"/>
                    <a:pt x="546" y="956"/>
                  </a:cubicBezTo>
                  <a:cubicBezTo>
                    <a:pt x="467" y="782"/>
                    <a:pt x="424" y="589"/>
                    <a:pt x="424" y="385"/>
                  </a:cubicBezTo>
                  <a:cubicBezTo>
                    <a:pt x="424" y="369"/>
                    <a:pt x="410" y="355"/>
                    <a:pt x="394" y="355"/>
                  </a:cubicBezTo>
                  <a:cubicBezTo>
                    <a:pt x="377" y="355"/>
                    <a:pt x="364" y="369"/>
                    <a:pt x="364" y="385"/>
                  </a:cubicBezTo>
                  <a:cubicBezTo>
                    <a:pt x="364" y="582"/>
                    <a:pt x="402" y="773"/>
                    <a:pt x="478" y="952"/>
                  </a:cubicBezTo>
                  <a:cubicBezTo>
                    <a:pt x="484" y="966"/>
                    <a:pt x="490" y="980"/>
                    <a:pt x="497" y="994"/>
                  </a:cubicBezTo>
                  <a:cubicBezTo>
                    <a:pt x="311" y="994"/>
                    <a:pt x="311" y="994"/>
                    <a:pt x="311" y="994"/>
                  </a:cubicBezTo>
                  <a:cubicBezTo>
                    <a:pt x="311" y="302"/>
                    <a:pt x="311" y="302"/>
                    <a:pt x="311" y="302"/>
                  </a:cubicBezTo>
                  <a:cubicBezTo>
                    <a:pt x="402" y="302"/>
                    <a:pt x="402" y="302"/>
                    <a:pt x="402" y="302"/>
                  </a:cubicBezTo>
                  <a:cubicBezTo>
                    <a:pt x="412" y="302"/>
                    <a:pt x="422" y="297"/>
                    <a:pt x="427" y="288"/>
                  </a:cubicBezTo>
                  <a:cubicBezTo>
                    <a:pt x="433" y="279"/>
                    <a:pt x="433" y="268"/>
                    <a:pt x="429" y="259"/>
                  </a:cubicBezTo>
                  <a:cubicBezTo>
                    <a:pt x="400" y="201"/>
                    <a:pt x="400" y="201"/>
                    <a:pt x="400" y="201"/>
                  </a:cubicBezTo>
                  <a:cubicBezTo>
                    <a:pt x="392" y="186"/>
                    <a:pt x="374" y="180"/>
                    <a:pt x="360" y="188"/>
                  </a:cubicBezTo>
                  <a:cubicBezTo>
                    <a:pt x="345" y="195"/>
                    <a:pt x="339" y="213"/>
                    <a:pt x="346" y="228"/>
                  </a:cubicBezTo>
                  <a:cubicBezTo>
                    <a:pt x="353" y="242"/>
                    <a:pt x="353" y="242"/>
                    <a:pt x="353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3" y="102"/>
                    <a:pt x="283" y="102"/>
                    <a:pt x="283" y="102"/>
                  </a:cubicBezTo>
                  <a:cubicBezTo>
                    <a:pt x="291" y="117"/>
                    <a:pt x="309" y="123"/>
                    <a:pt x="323" y="115"/>
                  </a:cubicBezTo>
                  <a:cubicBezTo>
                    <a:pt x="338" y="108"/>
                    <a:pt x="344" y="90"/>
                    <a:pt x="337" y="7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2" y="6"/>
                    <a:pt x="292" y="0"/>
                    <a:pt x="281" y="0"/>
                  </a:cubicBezTo>
                  <a:cubicBezTo>
                    <a:pt x="269" y="0"/>
                    <a:pt x="259" y="6"/>
                    <a:pt x="254" y="16"/>
                  </a:cubicBezTo>
                  <a:cubicBezTo>
                    <a:pt x="133" y="259"/>
                    <a:pt x="133" y="259"/>
                    <a:pt x="133" y="259"/>
                  </a:cubicBezTo>
                  <a:cubicBezTo>
                    <a:pt x="128" y="268"/>
                    <a:pt x="128" y="279"/>
                    <a:pt x="134" y="288"/>
                  </a:cubicBezTo>
                  <a:cubicBezTo>
                    <a:pt x="139" y="297"/>
                    <a:pt x="149" y="302"/>
                    <a:pt x="159" y="302"/>
                  </a:cubicBezTo>
                  <a:cubicBezTo>
                    <a:pt x="251" y="302"/>
                    <a:pt x="251" y="302"/>
                    <a:pt x="251" y="302"/>
                  </a:cubicBezTo>
                  <a:cubicBezTo>
                    <a:pt x="251" y="994"/>
                    <a:pt x="251" y="994"/>
                    <a:pt x="251" y="994"/>
                  </a:cubicBezTo>
                  <a:cubicBezTo>
                    <a:pt x="30" y="994"/>
                    <a:pt x="30" y="994"/>
                    <a:pt x="30" y="994"/>
                  </a:cubicBezTo>
                  <a:cubicBezTo>
                    <a:pt x="13" y="994"/>
                    <a:pt x="0" y="1007"/>
                    <a:pt x="0" y="1024"/>
                  </a:cubicBezTo>
                  <a:cubicBezTo>
                    <a:pt x="0" y="1040"/>
                    <a:pt x="13" y="1054"/>
                    <a:pt x="30" y="1054"/>
                  </a:cubicBezTo>
                  <a:cubicBezTo>
                    <a:pt x="251" y="1054"/>
                    <a:pt x="251" y="1054"/>
                    <a:pt x="251" y="1054"/>
                  </a:cubicBezTo>
                  <a:cubicBezTo>
                    <a:pt x="251" y="2018"/>
                    <a:pt x="251" y="2018"/>
                    <a:pt x="251" y="2018"/>
                  </a:cubicBezTo>
                  <a:cubicBezTo>
                    <a:pt x="251" y="2034"/>
                    <a:pt x="264" y="2048"/>
                    <a:pt x="281" y="2048"/>
                  </a:cubicBezTo>
                  <a:cubicBezTo>
                    <a:pt x="297" y="2048"/>
                    <a:pt x="311" y="2034"/>
                    <a:pt x="311" y="2018"/>
                  </a:cubicBezTo>
                  <a:cubicBezTo>
                    <a:pt x="311" y="1054"/>
                    <a:pt x="311" y="1054"/>
                    <a:pt x="311" y="1054"/>
                  </a:cubicBezTo>
                  <a:cubicBezTo>
                    <a:pt x="497" y="1054"/>
                    <a:pt x="497" y="1054"/>
                    <a:pt x="497" y="1054"/>
                  </a:cubicBezTo>
                  <a:cubicBezTo>
                    <a:pt x="490" y="1068"/>
                    <a:pt x="484" y="1081"/>
                    <a:pt x="478" y="1095"/>
                  </a:cubicBezTo>
                  <a:cubicBezTo>
                    <a:pt x="402" y="1275"/>
                    <a:pt x="364" y="1466"/>
                    <a:pt x="364" y="1662"/>
                  </a:cubicBezTo>
                  <a:cubicBezTo>
                    <a:pt x="364" y="1679"/>
                    <a:pt x="377" y="1692"/>
                    <a:pt x="394" y="1692"/>
                  </a:cubicBezTo>
                  <a:cubicBezTo>
                    <a:pt x="410" y="1692"/>
                    <a:pt x="424" y="1679"/>
                    <a:pt x="424" y="1662"/>
                  </a:cubicBezTo>
                  <a:cubicBezTo>
                    <a:pt x="424" y="1459"/>
                    <a:pt x="467" y="1266"/>
                    <a:pt x="546" y="1091"/>
                  </a:cubicBezTo>
                  <a:cubicBezTo>
                    <a:pt x="612" y="1210"/>
                    <a:pt x="693" y="1318"/>
                    <a:pt x="790" y="1415"/>
                  </a:cubicBezTo>
                  <a:cubicBezTo>
                    <a:pt x="924" y="1549"/>
                    <a:pt x="1080" y="1654"/>
                    <a:pt x="1253" y="1727"/>
                  </a:cubicBezTo>
                  <a:cubicBezTo>
                    <a:pt x="1433" y="1803"/>
                    <a:pt x="1623" y="1842"/>
                    <a:pt x="1820" y="1842"/>
                  </a:cubicBezTo>
                  <a:cubicBezTo>
                    <a:pt x="1837" y="1842"/>
                    <a:pt x="1850" y="1828"/>
                    <a:pt x="1850" y="1812"/>
                  </a:cubicBezTo>
                  <a:cubicBezTo>
                    <a:pt x="1850" y="1795"/>
                    <a:pt x="1837" y="1782"/>
                    <a:pt x="1820" y="1782"/>
                  </a:cubicBezTo>
                  <a:cubicBezTo>
                    <a:pt x="1292" y="1782"/>
                    <a:pt x="832" y="1487"/>
                    <a:pt x="594" y="1054"/>
                  </a:cubicBezTo>
                  <a:cubicBezTo>
                    <a:pt x="1746" y="1054"/>
                    <a:pt x="1746" y="1054"/>
                    <a:pt x="1746" y="1054"/>
                  </a:cubicBezTo>
                  <a:cubicBezTo>
                    <a:pt x="1746" y="1145"/>
                    <a:pt x="1746" y="1145"/>
                    <a:pt x="1746" y="1145"/>
                  </a:cubicBezTo>
                  <a:cubicBezTo>
                    <a:pt x="1746" y="1155"/>
                    <a:pt x="1751" y="1165"/>
                    <a:pt x="1760" y="1171"/>
                  </a:cubicBezTo>
                  <a:cubicBezTo>
                    <a:pt x="1765" y="1174"/>
                    <a:pt x="1770" y="1175"/>
                    <a:pt x="1776" y="1175"/>
                  </a:cubicBezTo>
                  <a:cubicBezTo>
                    <a:pt x="1780" y="1175"/>
                    <a:pt x="1785" y="1174"/>
                    <a:pt x="1789" y="1172"/>
                  </a:cubicBezTo>
                  <a:cubicBezTo>
                    <a:pt x="1837" y="1148"/>
                    <a:pt x="1837" y="1148"/>
                    <a:pt x="1837" y="1148"/>
                  </a:cubicBezTo>
                  <a:cubicBezTo>
                    <a:pt x="1852" y="1141"/>
                    <a:pt x="1858" y="1123"/>
                    <a:pt x="1850" y="1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35;p37">
              <a:extLst>
                <a:ext uri="{FF2B5EF4-FFF2-40B4-BE49-F238E27FC236}">
                  <a16:creationId xmlns:a16="http://schemas.microsoft.com/office/drawing/2014/main" id="{AE65963C-E389-CCCF-299A-D51C2F0A0E48}"/>
                </a:ext>
              </a:extLst>
            </p:cNvPr>
            <p:cNvSpPr/>
            <p:nvPr/>
          </p:nvSpPr>
          <p:spPr>
            <a:xfrm>
              <a:off x="7521575" y="19764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7" extrusionOk="0">
                  <a:moveTo>
                    <a:pt x="17" y="232"/>
                  </a:moveTo>
                  <a:cubicBezTo>
                    <a:pt x="22" y="236"/>
                    <a:pt x="28" y="237"/>
                    <a:pt x="34" y="237"/>
                  </a:cubicBezTo>
                  <a:cubicBezTo>
                    <a:pt x="43" y="237"/>
                    <a:pt x="53" y="233"/>
                    <a:pt x="58" y="225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130" y="225"/>
                    <a:pt x="130" y="225"/>
                    <a:pt x="130" y="225"/>
                  </a:cubicBezTo>
                  <a:cubicBezTo>
                    <a:pt x="136" y="233"/>
                    <a:pt x="146" y="237"/>
                    <a:pt x="155" y="237"/>
                  </a:cubicBezTo>
                  <a:cubicBezTo>
                    <a:pt x="161" y="237"/>
                    <a:pt x="167" y="236"/>
                    <a:pt x="172" y="232"/>
                  </a:cubicBezTo>
                  <a:cubicBezTo>
                    <a:pt x="186" y="222"/>
                    <a:pt x="189" y="204"/>
                    <a:pt x="180" y="190"/>
                  </a:cubicBezTo>
                  <a:cubicBezTo>
                    <a:pt x="131" y="121"/>
                    <a:pt x="131" y="121"/>
                    <a:pt x="131" y="121"/>
                  </a:cubicBezTo>
                  <a:cubicBezTo>
                    <a:pt x="180" y="51"/>
                    <a:pt x="180" y="51"/>
                    <a:pt x="180" y="51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3"/>
                    <a:pt x="130" y="17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49" y="3"/>
                    <a:pt x="30" y="0"/>
                    <a:pt x="17" y="10"/>
                  </a:cubicBezTo>
                  <a:cubicBezTo>
                    <a:pt x="3" y="19"/>
                    <a:pt x="0" y="38"/>
                    <a:pt x="9" y="5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2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36;p37">
              <a:extLst>
                <a:ext uri="{FF2B5EF4-FFF2-40B4-BE49-F238E27FC236}">
                  <a16:creationId xmlns:a16="http://schemas.microsoft.com/office/drawing/2014/main" id="{010D814D-F79D-5829-ED50-C8F0D51C340B}"/>
                </a:ext>
              </a:extLst>
            </p:cNvPr>
            <p:cNvSpPr/>
            <p:nvPr/>
          </p:nvSpPr>
          <p:spPr>
            <a:xfrm>
              <a:off x="7010400" y="19002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8" extrusionOk="0">
                  <a:moveTo>
                    <a:pt x="17" y="232"/>
                  </a:moveTo>
                  <a:cubicBezTo>
                    <a:pt x="22" y="236"/>
                    <a:pt x="28" y="238"/>
                    <a:pt x="34" y="238"/>
                  </a:cubicBezTo>
                  <a:cubicBezTo>
                    <a:pt x="44" y="238"/>
                    <a:pt x="53" y="233"/>
                    <a:pt x="59" y="225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4"/>
                    <a:pt x="131" y="17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49" y="4"/>
                    <a:pt x="30" y="0"/>
                    <a:pt x="17" y="10"/>
                  </a:cubicBezTo>
                  <a:cubicBezTo>
                    <a:pt x="3" y="19"/>
                    <a:pt x="0" y="38"/>
                    <a:pt x="9" y="52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3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37;p37">
              <a:extLst>
                <a:ext uri="{FF2B5EF4-FFF2-40B4-BE49-F238E27FC236}">
                  <a16:creationId xmlns:a16="http://schemas.microsoft.com/office/drawing/2014/main" id="{DD499E5A-B1C8-614A-6399-18FDE803647C}"/>
                </a:ext>
              </a:extLst>
            </p:cNvPr>
            <p:cNvSpPr/>
            <p:nvPr/>
          </p:nvSpPr>
          <p:spPr>
            <a:xfrm>
              <a:off x="7392988" y="2190751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38;p37">
              <a:extLst>
                <a:ext uri="{FF2B5EF4-FFF2-40B4-BE49-F238E27FC236}">
                  <a16:creationId xmlns:a16="http://schemas.microsoft.com/office/drawing/2014/main" id="{684A50BB-32E8-1864-00EB-F40D53B0A1D6}"/>
                </a:ext>
              </a:extLst>
            </p:cNvPr>
            <p:cNvSpPr/>
            <p:nvPr/>
          </p:nvSpPr>
          <p:spPr>
            <a:xfrm>
              <a:off x="7392988" y="2162176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39;p37">
              <a:extLst>
                <a:ext uri="{FF2B5EF4-FFF2-40B4-BE49-F238E27FC236}">
                  <a16:creationId xmlns:a16="http://schemas.microsoft.com/office/drawing/2014/main" id="{C4FC6865-CA8F-3F81-C8B7-63CFAAF635C0}"/>
                </a:ext>
              </a:extLst>
            </p:cNvPr>
            <p:cNvSpPr/>
            <p:nvPr/>
          </p:nvSpPr>
          <p:spPr>
            <a:xfrm>
              <a:off x="7432675" y="2157413"/>
              <a:ext cx="15875" cy="60325"/>
            </a:xfrm>
            <a:custGeom>
              <a:avLst/>
              <a:gdLst/>
              <a:ahLst/>
              <a:cxnLst/>
              <a:rect l="l" t="t" r="r" b="b"/>
              <a:pathLst>
                <a:path w="60" h="221" extrusionOk="0">
                  <a:moveTo>
                    <a:pt x="0" y="30"/>
                  </a:moveTo>
                  <a:cubicBezTo>
                    <a:pt x="0" y="191"/>
                    <a:pt x="0" y="191"/>
                    <a:pt x="0" y="191"/>
                  </a:cubicBezTo>
                  <a:cubicBezTo>
                    <a:pt x="0" y="208"/>
                    <a:pt x="13" y="221"/>
                    <a:pt x="30" y="221"/>
                  </a:cubicBezTo>
                  <a:cubicBezTo>
                    <a:pt x="46" y="221"/>
                    <a:pt x="60" y="208"/>
                    <a:pt x="60" y="191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40;p37">
              <a:extLst>
                <a:ext uri="{FF2B5EF4-FFF2-40B4-BE49-F238E27FC236}">
                  <a16:creationId xmlns:a16="http://schemas.microsoft.com/office/drawing/2014/main" id="{E641B914-E294-41CC-A666-740BF660B4A8}"/>
                </a:ext>
              </a:extLst>
            </p:cNvPr>
            <p:cNvSpPr/>
            <p:nvPr/>
          </p:nvSpPr>
          <p:spPr>
            <a:xfrm>
              <a:off x="7459663" y="2168526"/>
              <a:ext cx="52388" cy="49212"/>
            </a:xfrm>
            <a:custGeom>
              <a:avLst/>
              <a:gdLst/>
              <a:ahLst/>
              <a:cxnLst/>
              <a:rect l="l" t="t" r="r" b="b"/>
              <a:pathLst>
                <a:path w="190" h="181" extrusionOk="0">
                  <a:moveTo>
                    <a:pt x="119" y="3"/>
                  </a:moveTo>
                  <a:cubicBezTo>
                    <a:pt x="111" y="1"/>
                    <a:pt x="103" y="0"/>
                    <a:pt x="95" y="0"/>
                  </a:cubicBezTo>
                  <a:cubicBezTo>
                    <a:pt x="67" y="0"/>
                    <a:pt x="41" y="13"/>
                    <a:pt x="24" y="35"/>
                  </a:cubicBezTo>
                  <a:cubicBezTo>
                    <a:pt x="6" y="58"/>
                    <a:pt x="0" y="86"/>
                    <a:pt x="8" y="114"/>
                  </a:cubicBezTo>
                  <a:cubicBezTo>
                    <a:pt x="16" y="146"/>
                    <a:pt x="40" y="170"/>
                    <a:pt x="72" y="178"/>
                  </a:cubicBezTo>
                  <a:cubicBezTo>
                    <a:pt x="80" y="180"/>
                    <a:pt x="87" y="181"/>
                    <a:pt x="95" y="181"/>
                  </a:cubicBezTo>
                  <a:cubicBezTo>
                    <a:pt x="123" y="181"/>
                    <a:pt x="149" y="169"/>
                    <a:pt x="167" y="146"/>
                  </a:cubicBezTo>
                  <a:cubicBezTo>
                    <a:pt x="184" y="124"/>
                    <a:pt x="190" y="95"/>
                    <a:pt x="183" y="67"/>
                  </a:cubicBezTo>
                  <a:cubicBezTo>
                    <a:pt x="175" y="36"/>
                    <a:pt x="150" y="11"/>
                    <a:pt x="119" y="3"/>
                  </a:cubicBezTo>
                  <a:close/>
                  <a:moveTo>
                    <a:pt x="119" y="110"/>
                  </a:moveTo>
                  <a:cubicBezTo>
                    <a:pt x="112" y="119"/>
                    <a:pt x="99" y="124"/>
                    <a:pt x="87" y="120"/>
                  </a:cubicBezTo>
                  <a:cubicBezTo>
                    <a:pt x="76" y="118"/>
                    <a:pt x="68" y="109"/>
                    <a:pt x="66" y="99"/>
                  </a:cubicBezTo>
                  <a:cubicBezTo>
                    <a:pt x="62" y="86"/>
                    <a:pt x="68" y="77"/>
                    <a:pt x="71" y="72"/>
                  </a:cubicBezTo>
                  <a:cubicBezTo>
                    <a:pt x="77" y="65"/>
                    <a:pt x="86" y="60"/>
                    <a:pt x="95" y="60"/>
                  </a:cubicBezTo>
                  <a:cubicBezTo>
                    <a:pt x="98" y="60"/>
                    <a:pt x="101" y="61"/>
                    <a:pt x="104" y="61"/>
                  </a:cubicBezTo>
                  <a:cubicBezTo>
                    <a:pt x="114" y="64"/>
                    <a:pt x="122" y="72"/>
                    <a:pt x="125" y="82"/>
                  </a:cubicBezTo>
                  <a:cubicBezTo>
                    <a:pt x="128" y="96"/>
                    <a:pt x="123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41;p37">
              <a:extLst>
                <a:ext uri="{FF2B5EF4-FFF2-40B4-BE49-F238E27FC236}">
                  <a16:creationId xmlns:a16="http://schemas.microsoft.com/office/drawing/2014/main" id="{756B7F92-1216-8802-1447-135AFC52A734}"/>
                </a:ext>
              </a:extLst>
            </p:cNvPr>
            <p:cNvSpPr/>
            <p:nvPr/>
          </p:nvSpPr>
          <p:spPr>
            <a:xfrm>
              <a:off x="7521575" y="2168526"/>
              <a:ext cx="50800" cy="82550"/>
            </a:xfrm>
            <a:custGeom>
              <a:avLst/>
              <a:gdLst/>
              <a:ahLst/>
              <a:cxnLst/>
              <a:rect l="l" t="t" r="r" b="b"/>
              <a:pathLst>
                <a:path w="185" h="303" extrusionOk="0">
                  <a:moveTo>
                    <a:pt x="182" y="67"/>
                  </a:moveTo>
                  <a:cubicBezTo>
                    <a:pt x="174" y="36"/>
                    <a:pt x="149" y="11"/>
                    <a:pt x="118" y="3"/>
                  </a:cubicBezTo>
                  <a:cubicBezTo>
                    <a:pt x="110" y="1"/>
                    <a:pt x="102" y="0"/>
                    <a:pt x="94" y="0"/>
                  </a:cubicBezTo>
                  <a:cubicBezTo>
                    <a:pt x="66" y="0"/>
                    <a:pt x="40" y="13"/>
                    <a:pt x="23" y="35"/>
                  </a:cubicBezTo>
                  <a:cubicBezTo>
                    <a:pt x="6" y="58"/>
                    <a:pt x="0" y="86"/>
                    <a:pt x="7" y="114"/>
                  </a:cubicBezTo>
                  <a:cubicBezTo>
                    <a:pt x="15" y="146"/>
                    <a:pt x="39" y="170"/>
                    <a:pt x="71" y="178"/>
                  </a:cubicBezTo>
                  <a:cubicBezTo>
                    <a:pt x="79" y="180"/>
                    <a:pt x="87" y="181"/>
                    <a:pt x="94" y="181"/>
                  </a:cubicBezTo>
                  <a:cubicBezTo>
                    <a:pt x="105" y="181"/>
                    <a:pt x="115" y="180"/>
                    <a:pt x="125" y="176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5" y="229"/>
                    <a:pt x="111" y="243"/>
                    <a:pt x="94" y="243"/>
                  </a:cubicBezTo>
                  <a:cubicBezTo>
                    <a:pt x="78" y="243"/>
                    <a:pt x="64" y="256"/>
                    <a:pt x="64" y="273"/>
                  </a:cubicBezTo>
                  <a:cubicBezTo>
                    <a:pt x="64" y="289"/>
                    <a:pt x="78" y="303"/>
                    <a:pt x="94" y="303"/>
                  </a:cubicBezTo>
                  <a:cubicBezTo>
                    <a:pt x="144" y="303"/>
                    <a:pt x="185" y="262"/>
                    <a:pt x="185" y="21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1"/>
                    <a:pt x="185" y="90"/>
                    <a:pt x="185" y="90"/>
                  </a:cubicBezTo>
                  <a:cubicBezTo>
                    <a:pt x="185" y="82"/>
                    <a:pt x="184" y="75"/>
                    <a:pt x="182" y="67"/>
                  </a:cubicBezTo>
                  <a:close/>
                  <a:moveTo>
                    <a:pt x="119" y="110"/>
                  </a:moveTo>
                  <a:cubicBezTo>
                    <a:pt x="111" y="119"/>
                    <a:pt x="99" y="124"/>
                    <a:pt x="86" y="120"/>
                  </a:cubicBezTo>
                  <a:cubicBezTo>
                    <a:pt x="76" y="118"/>
                    <a:pt x="68" y="109"/>
                    <a:pt x="65" y="99"/>
                  </a:cubicBezTo>
                  <a:cubicBezTo>
                    <a:pt x="62" y="86"/>
                    <a:pt x="67" y="77"/>
                    <a:pt x="70" y="72"/>
                  </a:cubicBezTo>
                  <a:cubicBezTo>
                    <a:pt x="76" y="65"/>
                    <a:pt x="85" y="60"/>
                    <a:pt x="94" y="60"/>
                  </a:cubicBezTo>
                  <a:cubicBezTo>
                    <a:pt x="97" y="60"/>
                    <a:pt x="100" y="61"/>
                    <a:pt x="103" y="61"/>
                  </a:cubicBezTo>
                  <a:cubicBezTo>
                    <a:pt x="113" y="64"/>
                    <a:pt x="121" y="72"/>
                    <a:pt x="124" y="82"/>
                  </a:cubicBezTo>
                  <a:cubicBezTo>
                    <a:pt x="127" y="96"/>
                    <a:pt x="122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42;p37">
              <a:extLst>
                <a:ext uri="{FF2B5EF4-FFF2-40B4-BE49-F238E27FC236}">
                  <a16:creationId xmlns:a16="http://schemas.microsoft.com/office/drawing/2014/main" id="{18C03A2E-4906-CFB0-10FD-61795F7F8573}"/>
                </a:ext>
              </a:extLst>
            </p:cNvPr>
            <p:cNvSpPr/>
            <p:nvPr/>
          </p:nvSpPr>
          <p:spPr>
            <a:xfrm>
              <a:off x="7334250" y="2155826"/>
              <a:ext cx="52388" cy="61912"/>
            </a:xfrm>
            <a:custGeom>
              <a:avLst/>
              <a:gdLst/>
              <a:ahLst/>
              <a:cxnLst/>
              <a:rect l="l" t="t" r="r" b="b"/>
              <a:pathLst>
                <a:path w="189" h="225" extrusionOk="0">
                  <a:moveTo>
                    <a:pt x="16" y="219"/>
                  </a:moveTo>
                  <a:cubicBezTo>
                    <a:pt x="21" y="223"/>
                    <a:pt x="28" y="225"/>
                    <a:pt x="34" y="225"/>
                  </a:cubicBezTo>
                  <a:cubicBezTo>
                    <a:pt x="43" y="225"/>
                    <a:pt x="52" y="221"/>
                    <a:pt x="58" y="213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79" y="52"/>
                    <a:pt x="179" y="52"/>
                    <a:pt x="179" y="52"/>
                  </a:cubicBezTo>
                  <a:cubicBezTo>
                    <a:pt x="189" y="39"/>
                    <a:pt x="186" y="20"/>
                    <a:pt x="173" y="10"/>
                  </a:cubicBezTo>
                  <a:cubicBezTo>
                    <a:pt x="160" y="0"/>
                    <a:pt x="141" y="3"/>
                    <a:pt x="131" y="16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48" y="3"/>
                    <a:pt x="29" y="0"/>
                    <a:pt x="16" y="10"/>
                  </a:cubicBezTo>
                  <a:cubicBezTo>
                    <a:pt x="3" y="20"/>
                    <a:pt x="0" y="39"/>
                    <a:pt x="10" y="52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10" y="177"/>
                    <a:pt x="10" y="177"/>
                    <a:pt x="10" y="177"/>
                  </a:cubicBezTo>
                  <a:cubicBezTo>
                    <a:pt x="0" y="191"/>
                    <a:pt x="3" y="209"/>
                    <a:pt x="16" y="2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318E104-E60C-0DAF-2500-09C7010E25EC}"/>
              </a:ext>
            </a:extLst>
          </p:cNvPr>
          <p:cNvSpPr txBox="1"/>
          <p:nvPr/>
        </p:nvSpPr>
        <p:spPr>
          <a:xfrm>
            <a:off x="1239505" y="72531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i="0" dirty="0">
                <a:solidFill>
                  <a:srgbClr val="4F80BD"/>
                </a:solidFill>
                <a:effectLst/>
                <a:latin typeface="Cambria" panose="02040503050406030204" pitchFamily="18" charset="0"/>
              </a:rPr>
              <a:t>Exemple 1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7E6BC729-0C60-587E-FF40-FCCA76A53423}"/>
                  </a:ext>
                </a:extLst>
              </p:cNvPr>
              <p:cNvSpPr/>
              <p:nvPr/>
            </p:nvSpPr>
            <p:spPr>
              <a:xfrm>
                <a:off x="1744824" y="1493854"/>
                <a:ext cx="5915609" cy="413842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711200" marR="711200">
                  <a:spcBef>
                    <a:spcPts val="600"/>
                  </a:spcBef>
                </a:pPr>
                <a14:m>
                  <m:oMath xmlns:m="http://schemas.openxmlformats.org/officeDocument/2006/math">
                    <m:r>
                      <a:rPr lang="fr-FR" sz="1400" i="1" smtClean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Calibri" panose="020F0502020204030204" pitchFamily="34" charset="0"/>
                      </a:rPr>
                      <m:t>𝑓</m:t>
                    </m:r>
                    <m:r>
                      <a:rPr lang="fr-FR" sz="1400" i="1" smtClean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Calibri" panose="020F0502020204030204" pitchFamily="34" charset="0"/>
                      </a:rPr>
                      <m:t> :</m:t>
                    </m:r>
                    <m:sSup>
                      <m:sSupPr>
                        <m:ctrlPr>
                          <a:rPr lang="en-US" sz="1400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fr-FR" sz="1400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Calibri" panose="020F0502020204030204" pitchFamily="34" charset="0"/>
                          </a:rPr>
                          <m:t>ℝ</m:t>
                        </m:r>
                      </m:e>
                      <m:sup>
                        <m:r>
                          <a:rPr lang="fr-FR" sz="1400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Calibri" panose="020F0502020204030204" pitchFamily="34" charset="0"/>
                          </a:rPr>
                          <m:t>2</m:t>
                        </m:r>
                      </m:sup>
                    </m:sSup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Calibri" panose="020F0502020204030204" pitchFamily="34" charset="0"/>
                      </a:rPr>
                      <m:t>→</m:t>
                    </m:r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Calibri" panose="020F0502020204030204" pitchFamily="34" charset="0"/>
                      </a:rPr>
                      <m:t>ℝ</m:t>
                    </m:r>
                  </m:oMath>
                </a14:m>
                <a:r>
                  <a:rPr lang="fr-FR" sz="1400" b="1" dirty="0">
                    <a:solidFill>
                      <a:schemeClr val="tx1">
                        <a:lumMod val="50000"/>
                      </a:schemeClr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 définie par </a:t>
                </a:r>
                <a14:m>
                  <m:oMath xmlns:m="http://schemas.openxmlformats.org/officeDocument/2006/math"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𝑓</m:t>
                    </m:r>
                    <m:d>
                      <m:dPr>
                        <m:ctrlPr>
                          <a:rPr lang="en-US" sz="1400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fr-FR" sz="1400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fr-FR" sz="1400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fr-FR" sz="1400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d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= </m:t>
                    </m:r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𝑥</m:t>
                    </m:r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4+</m:t>
                    </m:r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𝑦</m:t>
                    </m:r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4−</m:t>
                    </m:r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𝑥</m:t>
                    </m:r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3−</m:t>
                    </m:r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𝑦</m:t>
                    </m:r>
                    <m:r>
                      <a:rPr lang="fr-FR" sz="1400" i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3</m:t>
                    </m:r>
                  </m:oMath>
                </a14:m>
                <a:endParaRPr lang="en-US" sz="1400" dirty="0">
                  <a:solidFill>
                    <a:schemeClr val="tx1">
                      <a:lumMod val="50000"/>
                    </a:schemeClr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7E6BC729-0C60-587E-FF40-FCCA76A534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824" y="1493854"/>
                <a:ext cx="5915609" cy="413842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E4E5D076-2AFE-EC62-DD38-4496648FDA9A}"/>
                  </a:ext>
                </a:extLst>
              </p:cNvPr>
              <p:cNvSpPr/>
              <p:nvPr/>
            </p:nvSpPr>
            <p:spPr>
              <a:xfrm>
                <a:off x="1744824" y="3888005"/>
                <a:ext cx="5915609" cy="515136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99160" marR="482600" algn="just">
                  <a:spcBef>
                    <a:spcPts val="600"/>
                  </a:spcBef>
                </a:pPr>
                <a:r>
                  <a:rPr lang="fr-FR" b="1" dirty="0">
                    <a:solidFill>
                      <a:srgbClr val="505050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Alors</a:t>
                </a:r>
                <a:r>
                  <a:rPr lang="fr-FR" dirty="0">
                    <a:solidFill>
                      <a:schemeClr val="tx2">
                        <a:lumMod val="1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fr-FR" b="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𝑓</m:t>
                    </m:r>
                    <m:r>
                      <a:rPr lang="fr-FR" b="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fr-FR" dirty="0">
                    <a:solidFill>
                      <a:schemeClr val="tx2">
                        <a:lumMod val="1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fr-FR" b="1" dirty="0">
                    <a:solidFill>
                      <a:srgbClr val="505050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est une application coercive, donc il admet un minimum global mais aucun maximum global.</a:t>
                </a:r>
                <a:endParaRPr lang="en-US" dirty="0"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E4E5D076-2AFE-EC62-DD38-4496648FDA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824" y="3888005"/>
                <a:ext cx="5915609" cy="515136"/>
              </a:xfrm>
              <a:prstGeom prst="roundRect">
                <a:avLst/>
              </a:prstGeom>
              <a:blipFill>
                <a:blip r:embed="rId7"/>
                <a:stretch>
                  <a:fillRect t="-1136" b="-9091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62047696-3E59-AF46-F9B9-A51831E2B821}"/>
              </a:ext>
            </a:extLst>
          </p:cNvPr>
          <p:cNvSpPr/>
          <p:nvPr/>
        </p:nvSpPr>
        <p:spPr>
          <a:xfrm>
            <a:off x="1118303" y="2220686"/>
            <a:ext cx="385964" cy="1230702"/>
          </a:xfrm>
          <a:prstGeom prst="leftBrace">
            <a:avLst>
              <a:gd name="adj1" fmla="val 8333"/>
              <a:gd name="adj2" fmla="val 48507"/>
            </a:avLst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1324158" y="192375"/>
            <a:ext cx="6592402" cy="5624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fr-FR" sz="2400" dirty="0">
                <a:latin typeface="+mn-lt"/>
              </a:rPr>
              <a:t>Exemples</a:t>
            </a:r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 idx="2"/>
          </p:nvPr>
        </p:nvSpPr>
        <p:spPr>
          <a:xfrm>
            <a:off x="644875" y="0"/>
            <a:ext cx="1557149" cy="950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05</a:t>
            </a:r>
            <a:endParaRPr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Google Shape;271;p34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747531" y="1944838"/>
                <a:ext cx="6306141" cy="1842065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endParaRPr lang="en-US" sz="1400" dirty="0"/>
              </a:p>
              <a:p>
                <a:pPr lvl="0">
                  <a:buFont typeface="Arial" panose="020B0604020202020204" pitchFamily="34" charset="0"/>
                  <a:buChar char="•"/>
                </a:pPr>
                <a:r>
                  <a:rPr lang="fr-FR" sz="1400" b="1" dirty="0"/>
                  <a:t>On a que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fr-FR" sz="1400" b="1" dirty="0"/>
                  <a:t>  est Fermé en R² mais n’est pas bornée.</a:t>
                </a:r>
                <a:endParaRPr lang="en-US" sz="1400" dirty="0"/>
              </a:p>
              <a:p>
                <a:pPr lvl="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fr-FR" sz="1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fr-F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sz="1400" b="1" dirty="0"/>
                  <a:t>  est continue dans </a:t>
                </a:r>
                <a14:m>
                  <m:oMath xmlns:m="http://schemas.openxmlformats.org/officeDocument/2006/math">
                    <m:r>
                      <a:rPr lang="fr-FR" sz="1400" i="1">
                        <a:latin typeface="Cambria Math" panose="02040503050406030204" pitchFamily="18" charset="0"/>
                      </a:rPr>
                      <m:t>ℝ</m:t>
                    </m:r>
                    <m:r>
                      <a:rPr lang="fr-F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sz="1400" b="1" dirty="0"/>
                  <a:t>   (car est une fonction polynomiale).</a:t>
                </a:r>
                <a:endParaRPr lang="en-US" sz="1400" dirty="0"/>
              </a:p>
              <a:p>
                <a:pPr lvl="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fr-FR" sz="1400">
                                <a:latin typeface="Cambria Math" panose="02040503050406030204" pitchFamily="18" charset="0"/>
                              </a:rPr>
                              <m:t>lim</m:t>
                            </m:r>
                          </m:e>
                          <m:lim>
                            <m:d>
                              <m:d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1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fr-FR" sz="1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fr-FR" sz="1400" i="1">
                                <a:latin typeface="Cambria Math" panose="02040503050406030204" pitchFamily="18" charset="0"/>
                              </a:rPr>
                              <m:t>→∞</m:t>
                            </m:r>
                          </m:lim>
                        </m:limLow>
                      </m:fName>
                      <m:e/>
                    </m:func>
                    <m:r>
                      <a:rPr lang="fr-FR" sz="1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fr-FR" sz="1400" i="1">
                        <a:latin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fr-FR" sz="1400" b="1" dirty="0"/>
                  <a:t>  (Car le degré de polynôme est impair).</a:t>
                </a:r>
                <a:endParaRPr lang="en-US" sz="14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271" name="Google Shape;271;p34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747531" y="1944838"/>
                <a:ext cx="6306141" cy="18420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2" name="Google Shape;272;p34"/>
          <p:cNvGrpSpPr/>
          <p:nvPr/>
        </p:nvGrpSpPr>
        <p:grpSpPr>
          <a:xfrm>
            <a:off x="8064951" y="144631"/>
            <a:ext cx="752478" cy="915900"/>
            <a:chOff x="4738629" y="829920"/>
            <a:chExt cx="4595058" cy="4588322"/>
          </a:xfrm>
        </p:grpSpPr>
        <p:sp>
          <p:nvSpPr>
            <p:cNvPr id="273" name="Google Shape;273;p34"/>
            <p:cNvSpPr/>
            <p:nvPr/>
          </p:nvSpPr>
          <p:spPr>
            <a:xfrm>
              <a:off x="6344326" y="1267450"/>
              <a:ext cx="1968147" cy="278800"/>
            </a:xfrm>
            <a:custGeom>
              <a:avLst/>
              <a:gdLst/>
              <a:ahLst/>
              <a:cxnLst/>
              <a:rect l="l" t="t" r="r" b="b"/>
              <a:pathLst>
                <a:path w="275" h="39" extrusionOk="0">
                  <a:moveTo>
                    <a:pt x="121" y="0"/>
                  </a:moveTo>
                  <a:cubicBezTo>
                    <a:pt x="119" y="0"/>
                    <a:pt x="118" y="1"/>
                    <a:pt x="116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8"/>
                    <a:pt x="113" y="8"/>
                    <a:pt x="114" y="8"/>
                  </a:cubicBezTo>
                  <a:cubicBezTo>
                    <a:pt x="115" y="8"/>
                    <a:pt x="115" y="8"/>
                    <a:pt x="116" y="7"/>
                  </a:cubicBezTo>
                  <a:cubicBezTo>
                    <a:pt x="116" y="7"/>
                    <a:pt x="116" y="6"/>
                    <a:pt x="116" y="6"/>
                  </a:cubicBezTo>
                  <a:cubicBezTo>
                    <a:pt x="117" y="5"/>
                    <a:pt x="117" y="5"/>
                    <a:pt x="118" y="4"/>
                  </a:cubicBezTo>
                  <a:cubicBezTo>
                    <a:pt x="119" y="3"/>
                    <a:pt x="120" y="3"/>
                    <a:pt x="121" y="3"/>
                  </a:cubicBezTo>
                  <a:cubicBezTo>
                    <a:pt x="123" y="3"/>
                    <a:pt x="124" y="4"/>
                    <a:pt x="124" y="6"/>
                  </a:cubicBezTo>
                  <a:cubicBezTo>
                    <a:pt x="124" y="8"/>
                    <a:pt x="121" y="11"/>
                    <a:pt x="114" y="14"/>
                  </a:cubicBezTo>
                  <a:cubicBezTo>
                    <a:pt x="112" y="15"/>
                    <a:pt x="111" y="16"/>
                    <a:pt x="111" y="16"/>
                  </a:cubicBezTo>
                  <a:cubicBezTo>
                    <a:pt x="110" y="16"/>
                    <a:pt x="110" y="17"/>
                    <a:pt x="110" y="17"/>
                  </a:cubicBezTo>
                  <a:cubicBezTo>
                    <a:pt x="110" y="18"/>
                    <a:pt x="110" y="19"/>
                    <a:pt x="111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8" y="15"/>
                    <a:pt x="120" y="14"/>
                    <a:pt x="121" y="13"/>
                  </a:cubicBezTo>
                  <a:cubicBezTo>
                    <a:pt x="123" y="12"/>
                    <a:pt x="125" y="11"/>
                    <a:pt x="125" y="10"/>
                  </a:cubicBezTo>
                  <a:cubicBezTo>
                    <a:pt x="127" y="9"/>
                    <a:pt x="127" y="7"/>
                    <a:pt x="127" y="6"/>
                  </a:cubicBezTo>
                  <a:cubicBezTo>
                    <a:pt x="127" y="4"/>
                    <a:pt x="127" y="3"/>
                    <a:pt x="125" y="2"/>
                  </a:cubicBezTo>
                  <a:cubicBezTo>
                    <a:pt x="124" y="1"/>
                    <a:pt x="123" y="0"/>
                    <a:pt x="121" y="0"/>
                  </a:cubicBezTo>
                  <a:moveTo>
                    <a:pt x="235" y="7"/>
                  </a:moveTo>
                  <a:cubicBezTo>
                    <a:pt x="235" y="7"/>
                    <a:pt x="234" y="7"/>
                    <a:pt x="234" y="8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3" y="16"/>
                    <a:pt x="222" y="16"/>
                    <a:pt x="222" y="17"/>
                  </a:cubicBezTo>
                  <a:cubicBezTo>
                    <a:pt x="222" y="18"/>
                    <a:pt x="223" y="19"/>
                    <a:pt x="224" y="19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1" y="20"/>
                    <a:pt x="230" y="21"/>
                    <a:pt x="230" y="23"/>
                  </a:cubicBezTo>
                  <a:cubicBezTo>
                    <a:pt x="229" y="25"/>
                    <a:pt x="229" y="26"/>
                    <a:pt x="229" y="26"/>
                  </a:cubicBezTo>
                  <a:cubicBezTo>
                    <a:pt x="229" y="27"/>
                    <a:pt x="230" y="28"/>
                    <a:pt x="231" y="28"/>
                  </a:cubicBezTo>
                  <a:cubicBezTo>
                    <a:pt x="231" y="28"/>
                    <a:pt x="232" y="27"/>
                    <a:pt x="232" y="27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42" y="19"/>
                    <a:pt x="242" y="19"/>
                    <a:pt x="242" y="19"/>
                  </a:cubicBezTo>
                  <a:cubicBezTo>
                    <a:pt x="243" y="19"/>
                    <a:pt x="243" y="18"/>
                    <a:pt x="243" y="17"/>
                  </a:cubicBezTo>
                  <a:cubicBezTo>
                    <a:pt x="243" y="16"/>
                    <a:pt x="243" y="16"/>
                    <a:pt x="242" y="16"/>
                  </a:cubicBezTo>
                  <a:cubicBezTo>
                    <a:pt x="235" y="16"/>
                    <a:pt x="235" y="16"/>
                    <a:pt x="235" y="16"/>
                  </a:cubicBezTo>
                  <a:cubicBezTo>
                    <a:pt x="235" y="15"/>
                    <a:pt x="236" y="13"/>
                    <a:pt x="236" y="12"/>
                  </a:cubicBezTo>
                  <a:cubicBezTo>
                    <a:pt x="237" y="10"/>
                    <a:pt x="237" y="9"/>
                    <a:pt x="237" y="8"/>
                  </a:cubicBezTo>
                  <a:cubicBezTo>
                    <a:pt x="237" y="7"/>
                    <a:pt x="236" y="7"/>
                    <a:pt x="235" y="7"/>
                  </a:cubicBezTo>
                  <a:moveTo>
                    <a:pt x="149" y="7"/>
                  </a:moveTo>
                  <a:cubicBezTo>
                    <a:pt x="149" y="7"/>
                    <a:pt x="148" y="7"/>
                    <a:pt x="148" y="8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7" y="16"/>
                    <a:pt x="137" y="16"/>
                    <a:pt x="137" y="17"/>
                  </a:cubicBezTo>
                  <a:cubicBezTo>
                    <a:pt x="137" y="18"/>
                    <a:pt x="137" y="19"/>
                    <a:pt x="138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20"/>
                    <a:pt x="144" y="21"/>
                    <a:pt x="144" y="23"/>
                  </a:cubicBezTo>
                  <a:cubicBezTo>
                    <a:pt x="143" y="25"/>
                    <a:pt x="143" y="26"/>
                    <a:pt x="143" y="26"/>
                  </a:cubicBezTo>
                  <a:cubicBezTo>
                    <a:pt x="143" y="27"/>
                    <a:pt x="144" y="28"/>
                    <a:pt x="145" y="28"/>
                  </a:cubicBezTo>
                  <a:cubicBezTo>
                    <a:pt x="145" y="28"/>
                    <a:pt x="146" y="27"/>
                    <a:pt x="146" y="27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7" y="19"/>
                    <a:pt x="158" y="18"/>
                    <a:pt x="158" y="17"/>
                  </a:cubicBezTo>
                  <a:cubicBezTo>
                    <a:pt x="158" y="16"/>
                    <a:pt x="157" y="16"/>
                    <a:pt x="156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5"/>
                    <a:pt x="150" y="13"/>
                    <a:pt x="150" y="12"/>
                  </a:cubicBezTo>
                  <a:cubicBezTo>
                    <a:pt x="151" y="10"/>
                    <a:pt x="151" y="9"/>
                    <a:pt x="151" y="8"/>
                  </a:cubicBezTo>
                  <a:cubicBezTo>
                    <a:pt x="151" y="7"/>
                    <a:pt x="150" y="7"/>
                    <a:pt x="149" y="7"/>
                  </a:cubicBezTo>
                  <a:moveTo>
                    <a:pt x="268" y="9"/>
                  </a:moveTo>
                  <a:cubicBezTo>
                    <a:pt x="265" y="9"/>
                    <a:pt x="262" y="10"/>
                    <a:pt x="259" y="13"/>
                  </a:cubicBezTo>
                  <a:cubicBezTo>
                    <a:pt x="256" y="16"/>
                    <a:pt x="255" y="19"/>
                    <a:pt x="255" y="22"/>
                  </a:cubicBezTo>
                  <a:cubicBezTo>
                    <a:pt x="255" y="24"/>
                    <a:pt x="256" y="26"/>
                    <a:pt x="257" y="28"/>
                  </a:cubicBezTo>
                  <a:cubicBezTo>
                    <a:pt x="259" y="29"/>
                    <a:pt x="261" y="30"/>
                    <a:pt x="263" y="30"/>
                  </a:cubicBezTo>
                  <a:cubicBezTo>
                    <a:pt x="265" y="30"/>
                    <a:pt x="266" y="30"/>
                    <a:pt x="268" y="29"/>
                  </a:cubicBezTo>
                  <a:cubicBezTo>
                    <a:pt x="269" y="29"/>
                    <a:pt x="270" y="28"/>
                    <a:pt x="271" y="27"/>
                  </a:cubicBezTo>
                  <a:cubicBezTo>
                    <a:pt x="272" y="27"/>
                    <a:pt x="272" y="26"/>
                    <a:pt x="272" y="26"/>
                  </a:cubicBezTo>
                  <a:cubicBezTo>
                    <a:pt x="272" y="26"/>
                    <a:pt x="272" y="25"/>
                    <a:pt x="271" y="25"/>
                  </a:cubicBezTo>
                  <a:cubicBezTo>
                    <a:pt x="271" y="25"/>
                    <a:pt x="271" y="24"/>
                    <a:pt x="270" y="24"/>
                  </a:cubicBezTo>
                  <a:cubicBezTo>
                    <a:pt x="270" y="24"/>
                    <a:pt x="269" y="25"/>
                    <a:pt x="268" y="26"/>
                  </a:cubicBezTo>
                  <a:cubicBezTo>
                    <a:pt x="266" y="27"/>
                    <a:pt x="265" y="27"/>
                    <a:pt x="263" y="27"/>
                  </a:cubicBezTo>
                  <a:cubicBezTo>
                    <a:pt x="262" y="27"/>
                    <a:pt x="260" y="27"/>
                    <a:pt x="259" y="26"/>
                  </a:cubicBezTo>
                  <a:cubicBezTo>
                    <a:pt x="258" y="25"/>
                    <a:pt x="258" y="23"/>
                    <a:pt x="258" y="22"/>
                  </a:cubicBezTo>
                  <a:cubicBezTo>
                    <a:pt x="258" y="19"/>
                    <a:pt x="259" y="17"/>
                    <a:pt x="261" y="15"/>
                  </a:cubicBezTo>
                  <a:cubicBezTo>
                    <a:pt x="263" y="13"/>
                    <a:pt x="266" y="12"/>
                    <a:pt x="268" y="12"/>
                  </a:cubicBezTo>
                  <a:cubicBezTo>
                    <a:pt x="270" y="12"/>
                    <a:pt x="271" y="12"/>
                    <a:pt x="272" y="13"/>
                  </a:cubicBezTo>
                  <a:cubicBezTo>
                    <a:pt x="273" y="14"/>
                    <a:pt x="274" y="15"/>
                    <a:pt x="274" y="15"/>
                  </a:cubicBezTo>
                  <a:cubicBezTo>
                    <a:pt x="274" y="15"/>
                    <a:pt x="275" y="15"/>
                    <a:pt x="275" y="14"/>
                  </a:cubicBezTo>
                  <a:cubicBezTo>
                    <a:pt x="275" y="14"/>
                    <a:pt x="275" y="14"/>
                    <a:pt x="275" y="13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74" y="10"/>
                    <a:pt x="271" y="9"/>
                    <a:pt x="268" y="9"/>
                  </a:cubicBezTo>
                  <a:moveTo>
                    <a:pt x="210" y="9"/>
                  </a:moveTo>
                  <a:cubicBezTo>
                    <a:pt x="210" y="9"/>
                    <a:pt x="210" y="9"/>
                    <a:pt x="209" y="9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196" y="9"/>
                    <a:pt x="196" y="9"/>
                    <a:pt x="195" y="9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10"/>
                    <a:pt x="194" y="10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0" y="27"/>
                    <a:pt x="190" y="27"/>
                    <a:pt x="190" y="27"/>
                  </a:cubicBezTo>
                  <a:cubicBezTo>
                    <a:pt x="189" y="28"/>
                    <a:pt x="189" y="28"/>
                    <a:pt x="189" y="29"/>
                  </a:cubicBezTo>
                  <a:cubicBezTo>
                    <a:pt x="189" y="29"/>
                    <a:pt x="189" y="29"/>
                    <a:pt x="190" y="30"/>
                  </a:cubicBezTo>
                  <a:cubicBezTo>
                    <a:pt x="190" y="30"/>
                    <a:pt x="190" y="30"/>
                    <a:pt x="191" y="30"/>
                  </a:cubicBezTo>
                  <a:cubicBezTo>
                    <a:pt x="191" y="30"/>
                    <a:pt x="191" y="30"/>
                    <a:pt x="192" y="30"/>
                  </a:cubicBezTo>
                  <a:cubicBezTo>
                    <a:pt x="200" y="22"/>
                    <a:pt x="200" y="22"/>
                    <a:pt x="200" y="22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5" y="30"/>
                    <a:pt x="205" y="30"/>
                    <a:pt x="206" y="30"/>
                  </a:cubicBezTo>
                  <a:cubicBezTo>
                    <a:pt x="206" y="30"/>
                    <a:pt x="206" y="30"/>
                    <a:pt x="207" y="30"/>
                  </a:cubicBezTo>
                  <a:cubicBezTo>
                    <a:pt x="207" y="29"/>
                    <a:pt x="207" y="29"/>
                    <a:pt x="207" y="29"/>
                  </a:cubicBezTo>
                  <a:cubicBezTo>
                    <a:pt x="207" y="28"/>
                    <a:pt x="207" y="28"/>
                    <a:pt x="207" y="2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2" y="11"/>
                    <a:pt x="212" y="11"/>
                    <a:pt x="212" y="11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9"/>
                    <a:pt x="211" y="9"/>
                    <a:pt x="210" y="9"/>
                  </a:cubicBezTo>
                  <a:moveTo>
                    <a:pt x="108" y="9"/>
                  </a:moveTo>
                  <a:cubicBezTo>
                    <a:pt x="108" y="9"/>
                    <a:pt x="107" y="9"/>
                    <a:pt x="107" y="9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9"/>
                    <a:pt x="92" y="9"/>
                    <a:pt x="92" y="9"/>
                  </a:cubicBezTo>
                  <a:cubicBezTo>
                    <a:pt x="92" y="10"/>
                    <a:pt x="91" y="10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8"/>
                    <a:pt x="87" y="28"/>
                    <a:pt x="87" y="29"/>
                  </a:cubicBezTo>
                  <a:cubicBezTo>
                    <a:pt x="87" y="29"/>
                    <a:pt x="87" y="29"/>
                    <a:pt x="87" y="30"/>
                  </a:cubicBezTo>
                  <a:cubicBezTo>
                    <a:pt x="87" y="30"/>
                    <a:pt x="88" y="30"/>
                    <a:pt x="88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9"/>
                    <a:pt x="108" y="9"/>
                    <a:pt x="108" y="9"/>
                  </a:cubicBezTo>
                  <a:moveTo>
                    <a:pt x="80" y="9"/>
                  </a:moveTo>
                  <a:cubicBezTo>
                    <a:pt x="77" y="9"/>
                    <a:pt x="74" y="10"/>
                    <a:pt x="71" y="12"/>
                  </a:cubicBezTo>
                  <a:cubicBezTo>
                    <a:pt x="68" y="14"/>
                    <a:pt x="67" y="17"/>
                    <a:pt x="66" y="20"/>
                  </a:cubicBezTo>
                  <a:cubicBezTo>
                    <a:pt x="66" y="21"/>
                    <a:pt x="65" y="22"/>
                    <a:pt x="65" y="23"/>
                  </a:cubicBezTo>
                  <a:cubicBezTo>
                    <a:pt x="65" y="25"/>
                    <a:pt x="66" y="27"/>
                    <a:pt x="68" y="28"/>
                  </a:cubicBezTo>
                  <a:cubicBezTo>
                    <a:pt x="69" y="29"/>
                    <a:pt x="71" y="30"/>
                    <a:pt x="73" y="30"/>
                  </a:cubicBezTo>
                  <a:cubicBezTo>
                    <a:pt x="75" y="30"/>
                    <a:pt x="78" y="29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1" y="30"/>
                  </a:cubicBezTo>
                  <a:cubicBezTo>
                    <a:pt x="82" y="30"/>
                    <a:pt x="82" y="30"/>
                    <a:pt x="83" y="29"/>
                  </a:cubicBezTo>
                  <a:cubicBezTo>
                    <a:pt x="83" y="29"/>
                    <a:pt x="83" y="26"/>
                    <a:pt x="85" y="21"/>
                  </a:cubicBezTo>
                  <a:cubicBezTo>
                    <a:pt x="86" y="15"/>
                    <a:pt x="87" y="13"/>
                    <a:pt x="87" y="13"/>
                  </a:cubicBezTo>
                  <a:cubicBezTo>
                    <a:pt x="87" y="12"/>
                    <a:pt x="87" y="12"/>
                    <a:pt x="86" y="11"/>
                  </a:cubicBezTo>
                  <a:cubicBezTo>
                    <a:pt x="85" y="10"/>
                    <a:pt x="83" y="9"/>
                    <a:pt x="80" y="9"/>
                  </a:cubicBezTo>
                  <a:moveTo>
                    <a:pt x="19" y="9"/>
                  </a:moveTo>
                  <a:cubicBezTo>
                    <a:pt x="18" y="9"/>
                    <a:pt x="18" y="9"/>
                    <a:pt x="18" y="1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3"/>
                    <a:pt x="13" y="25"/>
                    <a:pt x="12" y="26"/>
                  </a:cubicBezTo>
                  <a:cubicBezTo>
                    <a:pt x="11" y="27"/>
                    <a:pt x="10" y="27"/>
                    <a:pt x="8" y="27"/>
                  </a:cubicBezTo>
                  <a:cubicBezTo>
                    <a:pt x="7" y="27"/>
                    <a:pt x="7" y="27"/>
                    <a:pt x="6" y="26"/>
                  </a:cubicBezTo>
                  <a:cubicBezTo>
                    <a:pt x="6" y="26"/>
                    <a:pt x="5" y="25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9"/>
                    <a:pt x="7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3"/>
                    <a:pt x="2" y="23"/>
                    <a:pt x="2" y="24"/>
                  </a:cubicBezTo>
                  <a:cubicBezTo>
                    <a:pt x="2" y="26"/>
                    <a:pt x="3" y="27"/>
                    <a:pt x="4" y="28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10" y="30"/>
                    <a:pt x="11" y="30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1" y="34"/>
                    <a:pt x="10" y="35"/>
                  </a:cubicBezTo>
                  <a:cubicBezTo>
                    <a:pt x="9" y="36"/>
                    <a:pt x="7" y="36"/>
                    <a:pt x="6" y="36"/>
                  </a:cubicBezTo>
                  <a:cubicBezTo>
                    <a:pt x="5" y="36"/>
                    <a:pt x="4" y="36"/>
                    <a:pt x="3" y="35"/>
                  </a:cubicBezTo>
                  <a:cubicBezTo>
                    <a:pt x="3" y="34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6"/>
                    <a:pt x="1" y="37"/>
                    <a:pt x="2" y="38"/>
                  </a:cubicBezTo>
                  <a:cubicBezTo>
                    <a:pt x="3" y="39"/>
                    <a:pt x="5" y="39"/>
                    <a:pt x="6" y="39"/>
                  </a:cubicBezTo>
                  <a:cubicBezTo>
                    <a:pt x="8" y="39"/>
                    <a:pt x="10" y="38"/>
                    <a:pt x="12" y="37"/>
                  </a:cubicBezTo>
                  <a:cubicBezTo>
                    <a:pt x="13" y="36"/>
                    <a:pt x="14" y="34"/>
                    <a:pt x="15" y="3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9"/>
                    <a:pt x="19" y="9"/>
                  </a:cubicBezTo>
                  <a:moveTo>
                    <a:pt x="53" y="13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4" y="15"/>
                    <a:pt x="34" y="16"/>
                    <a:pt x="3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3"/>
                    <a:pt x="54" y="13"/>
                    <a:pt x="53" y="13"/>
                  </a:cubicBezTo>
                  <a:moveTo>
                    <a:pt x="52" y="19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2" y="19"/>
                    <a:pt x="32" y="20"/>
                  </a:cubicBezTo>
                  <a:cubicBezTo>
                    <a:pt x="32" y="21"/>
                    <a:pt x="33" y="22"/>
                    <a:pt x="3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9"/>
                    <a:pt x="52" y="19"/>
                  </a:cubicBezTo>
                  <a:moveTo>
                    <a:pt x="73" y="27"/>
                  </a:moveTo>
                  <a:cubicBezTo>
                    <a:pt x="72" y="27"/>
                    <a:pt x="71" y="27"/>
                    <a:pt x="70" y="26"/>
                  </a:cubicBezTo>
                  <a:cubicBezTo>
                    <a:pt x="69" y="25"/>
                    <a:pt x="68" y="24"/>
                    <a:pt x="68" y="23"/>
                  </a:cubicBezTo>
                  <a:cubicBezTo>
                    <a:pt x="68" y="20"/>
                    <a:pt x="70" y="18"/>
                    <a:pt x="72" y="15"/>
                  </a:cubicBezTo>
                  <a:cubicBezTo>
                    <a:pt x="75" y="13"/>
                    <a:pt x="77" y="12"/>
                    <a:pt x="80" y="12"/>
                  </a:cubicBezTo>
                  <a:cubicBezTo>
                    <a:pt x="81" y="12"/>
                    <a:pt x="83" y="12"/>
                    <a:pt x="84" y="13"/>
                  </a:cubicBezTo>
                  <a:cubicBezTo>
                    <a:pt x="82" y="18"/>
                    <a:pt x="82" y="20"/>
                    <a:pt x="82" y="20"/>
                  </a:cubicBezTo>
                  <a:cubicBezTo>
                    <a:pt x="81" y="22"/>
                    <a:pt x="80" y="24"/>
                    <a:pt x="78" y="25"/>
                  </a:cubicBezTo>
                  <a:cubicBezTo>
                    <a:pt x="77" y="26"/>
                    <a:pt x="75" y="27"/>
                    <a:pt x="73" y="27"/>
                  </a:cubicBezTo>
                  <a:moveTo>
                    <a:pt x="175" y="27"/>
                  </a:moveTo>
                  <a:cubicBezTo>
                    <a:pt x="175" y="27"/>
                    <a:pt x="174" y="27"/>
                    <a:pt x="173" y="26"/>
                  </a:cubicBezTo>
                  <a:cubicBezTo>
                    <a:pt x="173" y="26"/>
                    <a:pt x="172" y="25"/>
                    <a:pt x="172" y="24"/>
                  </a:cubicBezTo>
                  <a:cubicBezTo>
                    <a:pt x="172" y="23"/>
                    <a:pt x="173" y="22"/>
                    <a:pt x="174" y="19"/>
                  </a:cubicBezTo>
                  <a:cubicBezTo>
                    <a:pt x="174" y="17"/>
                    <a:pt x="175" y="15"/>
                    <a:pt x="177" y="14"/>
                  </a:cubicBezTo>
                  <a:cubicBezTo>
                    <a:pt x="179" y="13"/>
                    <a:pt x="180" y="12"/>
                    <a:pt x="182" y="12"/>
                  </a:cubicBezTo>
                  <a:cubicBezTo>
                    <a:pt x="184" y="12"/>
                    <a:pt x="185" y="12"/>
                    <a:pt x="186" y="13"/>
                  </a:cubicBezTo>
                  <a:cubicBezTo>
                    <a:pt x="186" y="14"/>
                    <a:pt x="187" y="15"/>
                    <a:pt x="187" y="16"/>
                  </a:cubicBezTo>
                  <a:cubicBezTo>
                    <a:pt x="187" y="19"/>
                    <a:pt x="186" y="22"/>
                    <a:pt x="183" y="24"/>
                  </a:cubicBezTo>
                  <a:cubicBezTo>
                    <a:pt x="181" y="26"/>
                    <a:pt x="178" y="27"/>
                    <a:pt x="175" y="27"/>
                  </a:cubicBezTo>
                  <a:moveTo>
                    <a:pt x="177" y="0"/>
                  </a:moveTo>
                  <a:cubicBezTo>
                    <a:pt x="176" y="0"/>
                    <a:pt x="175" y="0"/>
                    <a:pt x="175" y="1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0" y="21"/>
                    <a:pt x="170" y="23"/>
                    <a:pt x="170" y="23"/>
                  </a:cubicBezTo>
                  <a:cubicBezTo>
                    <a:pt x="169" y="23"/>
                    <a:pt x="169" y="24"/>
                    <a:pt x="169" y="24"/>
                  </a:cubicBezTo>
                  <a:cubicBezTo>
                    <a:pt x="169" y="26"/>
                    <a:pt x="170" y="27"/>
                    <a:pt x="171" y="28"/>
                  </a:cubicBezTo>
                  <a:cubicBezTo>
                    <a:pt x="172" y="30"/>
                    <a:pt x="174" y="30"/>
                    <a:pt x="175" y="30"/>
                  </a:cubicBezTo>
                  <a:cubicBezTo>
                    <a:pt x="179" y="30"/>
                    <a:pt x="182" y="29"/>
                    <a:pt x="184" y="27"/>
                  </a:cubicBezTo>
                  <a:cubicBezTo>
                    <a:pt x="187" y="25"/>
                    <a:pt x="189" y="22"/>
                    <a:pt x="190" y="19"/>
                  </a:cubicBezTo>
                  <a:cubicBezTo>
                    <a:pt x="190" y="18"/>
                    <a:pt x="190" y="17"/>
                    <a:pt x="190" y="16"/>
                  </a:cubicBezTo>
                  <a:cubicBezTo>
                    <a:pt x="190" y="14"/>
                    <a:pt x="189" y="13"/>
                    <a:pt x="188" y="11"/>
                  </a:cubicBezTo>
                  <a:cubicBezTo>
                    <a:pt x="186" y="10"/>
                    <a:pt x="184" y="9"/>
                    <a:pt x="182" y="9"/>
                  </a:cubicBezTo>
                  <a:cubicBezTo>
                    <a:pt x="180" y="9"/>
                    <a:pt x="178" y="10"/>
                    <a:pt x="176" y="11"/>
                  </a:cubicBezTo>
                  <a:cubicBezTo>
                    <a:pt x="177" y="5"/>
                    <a:pt x="178" y="2"/>
                    <a:pt x="178" y="1"/>
                  </a:cubicBezTo>
                  <a:cubicBezTo>
                    <a:pt x="178" y="1"/>
                    <a:pt x="178" y="0"/>
                    <a:pt x="177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76" name="Google Shape;276;p34"/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277" name="Google Shape;277;p34"/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3C1F299-97E5-AF09-77EB-0D9519E5B606}"/>
              </a:ext>
            </a:extLst>
          </p:cNvPr>
          <p:cNvSpPr/>
          <p:nvPr/>
        </p:nvSpPr>
        <p:spPr>
          <a:xfrm>
            <a:off x="1205283" y="4512703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317;p37">
            <a:extLst>
              <a:ext uri="{FF2B5EF4-FFF2-40B4-BE49-F238E27FC236}">
                <a16:creationId xmlns:a16="http://schemas.microsoft.com/office/drawing/2014/main" id="{41D9AEF8-99D2-3B57-44DD-0EA39DE73C03}"/>
              </a:ext>
            </a:extLst>
          </p:cNvPr>
          <p:cNvSpPr/>
          <p:nvPr/>
        </p:nvSpPr>
        <p:spPr>
          <a:xfrm>
            <a:off x="663450" y="4512704"/>
            <a:ext cx="660708" cy="515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4" name="Google Shape;333;p37">
            <a:extLst>
              <a:ext uri="{FF2B5EF4-FFF2-40B4-BE49-F238E27FC236}">
                <a16:creationId xmlns:a16="http://schemas.microsoft.com/office/drawing/2014/main" id="{AE46B487-3DBF-FF40-8756-A487451BC0EB}"/>
              </a:ext>
            </a:extLst>
          </p:cNvPr>
          <p:cNvGrpSpPr/>
          <p:nvPr/>
        </p:nvGrpSpPr>
        <p:grpSpPr>
          <a:xfrm>
            <a:off x="780363" y="4555799"/>
            <a:ext cx="506197" cy="428948"/>
            <a:chOff x="7010400" y="1804988"/>
            <a:chExt cx="563563" cy="560389"/>
          </a:xfrm>
        </p:grpSpPr>
        <p:sp>
          <p:nvSpPr>
            <p:cNvPr id="5" name="Google Shape;334;p37">
              <a:extLst>
                <a:ext uri="{FF2B5EF4-FFF2-40B4-BE49-F238E27FC236}">
                  <a16:creationId xmlns:a16="http://schemas.microsoft.com/office/drawing/2014/main" id="{69531A6D-C5B4-9384-3013-89EC2ECFE2E8}"/>
                </a:ext>
              </a:extLst>
            </p:cNvPr>
            <p:cNvSpPr/>
            <p:nvPr/>
          </p:nvSpPr>
          <p:spPr>
            <a:xfrm>
              <a:off x="7011988" y="1804988"/>
              <a:ext cx="560389" cy="560389"/>
            </a:xfrm>
            <a:custGeom>
              <a:avLst/>
              <a:gdLst/>
              <a:ahLst/>
              <a:cxnLst/>
              <a:rect l="l" t="t" r="r" b="b"/>
              <a:pathLst>
                <a:path w="2048" h="2048" extrusionOk="0">
                  <a:moveTo>
                    <a:pt x="1850" y="1108"/>
                  </a:moveTo>
                  <a:cubicBezTo>
                    <a:pt x="1843" y="1093"/>
                    <a:pt x="1825" y="1087"/>
                    <a:pt x="1810" y="1094"/>
                  </a:cubicBezTo>
                  <a:cubicBezTo>
                    <a:pt x="1806" y="1097"/>
                    <a:pt x="1806" y="1097"/>
                    <a:pt x="1806" y="1097"/>
                  </a:cubicBezTo>
                  <a:cubicBezTo>
                    <a:pt x="1806" y="951"/>
                    <a:pt x="1806" y="951"/>
                    <a:pt x="1806" y="951"/>
                  </a:cubicBezTo>
                  <a:cubicBezTo>
                    <a:pt x="1951" y="1024"/>
                    <a:pt x="1951" y="1024"/>
                    <a:pt x="1951" y="1024"/>
                  </a:cubicBezTo>
                  <a:cubicBezTo>
                    <a:pt x="1937" y="1031"/>
                    <a:pt x="1937" y="1031"/>
                    <a:pt x="1937" y="1031"/>
                  </a:cubicBezTo>
                  <a:cubicBezTo>
                    <a:pt x="1922" y="1038"/>
                    <a:pt x="1916" y="1056"/>
                    <a:pt x="1923" y="1071"/>
                  </a:cubicBezTo>
                  <a:cubicBezTo>
                    <a:pt x="1931" y="1086"/>
                    <a:pt x="1949" y="1092"/>
                    <a:pt x="1963" y="1085"/>
                  </a:cubicBezTo>
                  <a:cubicBezTo>
                    <a:pt x="2031" y="1051"/>
                    <a:pt x="2031" y="1051"/>
                    <a:pt x="2031" y="1051"/>
                  </a:cubicBezTo>
                  <a:cubicBezTo>
                    <a:pt x="2042" y="1046"/>
                    <a:pt x="2048" y="1035"/>
                    <a:pt x="2048" y="1024"/>
                  </a:cubicBezTo>
                  <a:cubicBezTo>
                    <a:pt x="2048" y="1012"/>
                    <a:pt x="2042" y="1002"/>
                    <a:pt x="2031" y="997"/>
                  </a:cubicBezTo>
                  <a:cubicBezTo>
                    <a:pt x="1789" y="876"/>
                    <a:pt x="1789" y="876"/>
                    <a:pt x="1789" y="876"/>
                  </a:cubicBezTo>
                  <a:cubicBezTo>
                    <a:pt x="1780" y="871"/>
                    <a:pt x="1769" y="872"/>
                    <a:pt x="1760" y="877"/>
                  </a:cubicBezTo>
                  <a:cubicBezTo>
                    <a:pt x="1751" y="883"/>
                    <a:pt x="1746" y="892"/>
                    <a:pt x="1746" y="903"/>
                  </a:cubicBezTo>
                  <a:cubicBezTo>
                    <a:pt x="1746" y="994"/>
                    <a:pt x="1746" y="994"/>
                    <a:pt x="1746" y="994"/>
                  </a:cubicBezTo>
                  <a:cubicBezTo>
                    <a:pt x="594" y="994"/>
                    <a:pt x="594" y="994"/>
                    <a:pt x="594" y="994"/>
                  </a:cubicBezTo>
                  <a:cubicBezTo>
                    <a:pt x="832" y="560"/>
                    <a:pt x="1292" y="266"/>
                    <a:pt x="1820" y="266"/>
                  </a:cubicBezTo>
                  <a:cubicBezTo>
                    <a:pt x="1837" y="266"/>
                    <a:pt x="1850" y="252"/>
                    <a:pt x="1850" y="236"/>
                  </a:cubicBezTo>
                  <a:cubicBezTo>
                    <a:pt x="1850" y="219"/>
                    <a:pt x="1837" y="206"/>
                    <a:pt x="1820" y="206"/>
                  </a:cubicBezTo>
                  <a:cubicBezTo>
                    <a:pt x="1623" y="206"/>
                    <a:pt x="1433" y="244"/>
                    <a:pt x="1253" y="320"/>
                  </a:cubicBezTo>
                  <a:cubicBezTo>
                    <a:pt x="1080" y="394"/>
                    <a:pt x="924" y="499"/>
                    <a:pt x="790" y="632"/>
                  </a:cubicBezTo>
                  <a:cubicBezTo>
                    <a:pt x="693" y="729"/>
                    <a:pt x="612" y="838"/>
                    <a:pt x="546" y="956"/>
                  </a:cubicBezTo>
                  <a:cubicBezTo>
                    <a:pt x="467" y="782"/>
                    <a:pt x="424" y="589"/>
                    <a:pt x="424" y="385"/>
                  </a:cubicBezTo>
                  <a:cubicBezTo>
                    <a:pt x="424" y="369"/>
                    <a:pt x="410" y="355"/>
                    <a:pt x="394" y="355"/>
                  </a:cubicBezTo>
                  <a:cubicBezTo>
                    <a:pt x="377" y="355"/>
                    <a:pt x="364" y="369"/>
                    <a:pt x="364" y="385"/>
                  </a:cubicBezTo>
                  <a:cubicBezTo>
                    <a:pt x="364" y="582"/>
                    <a:pt x="402" y="773"/>
                    <a:pt x="478" y="952"/>
                  </a:cubicBezTo>
                  <a:cubicBezTo>
                    <a:pt x="484" y="966"/>
                    <a:pt x="490" y="980"/>
                    <a:pt x="497" y="994"/>
                  </a:cubicBezTo>
                  <a:cubicBezTo>
                    <a:pt x="311" y="994"/>
                    <a:pt x="311" y="994"/>
                    <a:pt x="311" y="994"/>
                  </a:cubicBezTo>
                  <a:cubicBezTo>
                    <a:pt x="311" y="302"/>
                    <a:pt x="311" y="302"/>
                    <a:pt x="311" y="302"/>
                  </a:cubicBezTo>
                  <a:cubicBezTo>
                    <a:pt x="402" y="302"/>
                    <a:pt x="402" y="302"/>
                    <a:pt x="402" y="302"/>
                  </a:cubicBezTo>
                  <a:cubicBezTo>
                    <a:pt x="412" y="302"/>
                    <a:pt x="422" y="297"/>
                    <a:pt x="427" y="288"/>
                  </a:cubicBezTo>
                  <a:cubicBezTo>
                    <a:pt x="433" y="279"/>
                    <a:pt x="433" y="268"/>
                    <a:pt x="429" y="259"/>
                  </a:cubicBezTo>
                  <a:cubicBezTo>
                    <a:pt x="400" y="201"/>
                    <a:pt x="400" y="201"/>
                    <a:pt x="400" y="201"/>
                  </a:cubicBezTo>
                  <a:cubicBezTo>
                    <a:pt x="392" y="186"/>
                    <a:pt x="374" y="180"/>
                    <a:pt x="360" y="188"/>
                  </a:cubicBezTo>
                  <a:cubicBezTo>
                    <a:pt x="345" y="195"/>
                    <a:pt x="339" y="213"/>
                    <a:pt x="346" y="228"/>
                  </a:cubicBezTo>
                  <a:cubicBezTo>
                    <a:pt x="353" y="242"/>
                    <a:pt x="353" y="242"/>
                    <a:pt x="353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3" y="102"/>
                    <a:pt x="283" y="102"/>
                    <a:pt x="283" y="102"/>
                  </a:cubicBezTo>
                  <a:cubicBezTo>
                    <a:pt x="291" y="117"/>
                    <a:pt x="309" y="123"/>
                    <a:pt x="323" y="115"/>
                  </a:cubicBezTo>
                  <a:cubicBezTo>
                    <a:pt x="338" y="108"/>
                    <a:pt x="344" y="90"/>
                    <a:pt x="337" y="7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2" y="6"/>
                    <a:pt x="292" y="0"/>
                    <a:pt x="281" y="0"/>
                  </a:cubicBezTo>
                  <a:cubicBezTo>
                    <a:pt x="269" y="0"/>
                    <a:pt x="259" y="6"/>
                    <a:pt x="254" y="16"/>
                  </a:cubicBezTo>
                  <a:cubicBezTo>
                    <a:pt x="133" y="259"/>
                    <a:pt x="133" y="259"/>
                    <a:pt x="133" y="259"/>
                  </a:cubicBezTo>
                  <a:cubicBezTo>
                    <a:pt x="128" y="268"/>
                    <a:pt x="128" y="279"/>
                    <a:pt x="134" y="288"/>
                  </a:cubicBezTo>
                  <a:cubicBezTo>
                    <a:pt x="139" y="297"/>
                    <a:pt x="149" y="302"/>
                    <a:pt x="159" y="302"/>
                  </a:cubicBezTo>
                  <a:cubicBezTo>
                    <a:pt x="251" y="302"/>
                    <a:pt x="251" y="302"/>
                    <a:pt x="251" y="302"/>
                  </a:cubicBezTo>
                  <a:cubicBezTo>
                    <a:pt x="251" y="994"/>
                    <a:pt x="251" y="994"/>
                    <a:pt x="251" y="994"/>
                  </a:cubicBezTo>
                  <a:cubicBezTo>
                    <a:pt x="30" y="994"/>
                    <a:pt x="30" y="994"/>
                    <a:pt x="30" y="994"/>
                  </a:cubicBezTo>
                  <a:cubicBezTo>
                    <a:pt x="13" y="994"/>
                    <a:pt x="0" y="1007"/>
                    <a:pt x="0" y="1024"/>
                  </a:cubicBezTo>
                  <a:cubicBezTo>
                    <a:pt x="0" y="1040"/>
                    <a:pt x="13" y="1054"/>
                    <a:pt x="30" y="1054"/>
                  </a:cubicBezTo>
                  <a:cubicBezTo>
                    <a:pt x="251" y="1054"/>
                    <a:pt x="251" y="1054"/>
                    <a:pt x="251" y="1054"/>
                  </a:cubicBezTo>
                  <a:cubicBezTo>
                    <a:pt x="251" y="2018"/>
                    <a:pt x="251" y="2018"/>
                    <a:pt x="251" y="2018"/>
                  </a:cubicBezTo>
                  <a:cubicBezTo>
                    <a:pt x="251" y="2034"/>
                    <a:pt x="264" y="2048"/>
                    <a:pt x="281" y="2048"/>
                  </a:cubicBezTo>
                  <a:cubicBezTo>
                    <a:pt x="297" y="2048"/>
                    <a:pt x="311" y="2034"/>
                    <a:pt x="311" y="2018"/>
                  </a:cubicBezTo>
                  <a:cubicBezTo>
                    <a:pt x="311" y="1054"/>
                    <a:pt x="311" y="1054"/>
                    <a:pt x="311" y="1054"/>
                  </a:cubicBezTo>
                  <a:cubicBezTo>
                    <a:pt x="497" y="1054"/>
                    <a:pt x="497" y="1054"/>
                    <a:pt x="497" y="1054"/>
                  </a:cubicBezTo>
                  <a:cubicBezTo>
                    <a:pt x="490" y="1068"/>
                    <a:pt x="484" y="1081"/>
                    <a:pt x="478" y="1095"/>
                  </a:cubicBezTo>
                  <a:cubicBezTo>
                    <a:pt x="402" y="1275"/>
                    <a:pt x="364" y="1466"/>
                    <a:pt x="364" y="1662"/>
                  </a:cubicBezTo>
                  <a:cubicBezTo>
                    <a:pt x="364" y="1679"/>
                    <a:pt x="377" y="1692"/>
                    <a:pt x="394" y="1692"/>
                  </a:cubicBezTo>
                  <a:cubicBezTo>
                    <a:pt x="410" y="1692"/>
                    <a:pt x="424" y="1679"/>
                    <a:pt x="424" y="1662"/>
                  </a:cubicBezTo>
                  <a:cubicBezTo>
                    <a:pt x="424" y="1459"/>
                    <a:pt x="467" y="1266"/>
                    <a:pt x="546" y="1091"/>
                  </a:cubicBezTo>
                  <a:cubicBezTo>
                    <a:pt x="612" y="1210"/>
                    <a:pt x="693" y="1318"/>
                    <a:pt x="790" y="1415"/>
                  </a:cubicBezTo>
                  <a:cubicBezTo>
                    <a:pt x="924" y="1549"/>
                    <a:pt x="1080" y="1654"/>
                    <a:pt x="1253" y="1727"/>
                  </a:cubicBezTo>
                  <a:cubicBezTo>
                    <a:pt x="1433" y="1803"/>
                    <a:pt x="1623" y="1842"/>
                    <a:pt x="1820" y="1842"/>
                  </a:cubicBezTo>
                  <a:cubicBezTo>
                    <a:pt x="1837" y="1842"/>
                    <a:pt x="1850" y="1828"/>
                    <a:pt x="1850" y="1812"/>
                  </a:cubicBezTo>
                  <a:cubicBezTo>
                    <a:pt x="1850" y="1795"/>
                    <a:pt x="1837" y="1782"/>
                    <a:pt x="1820" y="1782"/>
                  </a:cubicBezTo>
                  <a:cubicBezTo>
                    <a:pt x="1292" y="1782"/>
                    <a:pt x="832" y="1487"/>
                    <a:pt x="594" y="1054"/>
                  </a:cubicBezTo>
                  <a:cubicBezTo>
                    <a:pt x="1746" y="1054"/>
                    <a:pt x="1746" y="1054"/>
                    <a:pt x="1746" y="1054"/>
                  </a:cubicBezTo>
                  <a:cubicBezTo>
                    <a:pt x="1746" y="1145"/>
                    <a:pt x="1746" y="1145"/>
                    <a:pt x="1746" y="1145"/>
                  </a:cubicBezTo>
                  <a:cubicBezTo>
                    <a:pt x="1746" y="1155"/>
                    <a:pt x="1751" y="1165"/>
                    <a:pt x="1760" y="1171"/>
                  </a:cubicBezTo>
                  <a:cubicBezTo>
                    <a:pt x="1765" y="1174"/>
                    <a:pt x="1770" y="1175"/>
                    <a:pt x="1776" y="1175"/>
                  </a:cubicBezTo>
                  <a:cubicBezTo>
                    <a:pt x="1780" y="1175"/>
                    <a:pt x="1785" y="1174"/>
                    <a:pt x="1789" y="1172"/>
                  </a:cubicBezTo>
                  <a:cubicBezTo>
                    <a:pt x="1837" y="1148"/>
                    <a:pt x="1837" y="1148"/>
                    <a:pt x="1837" y="1148"/>
                  </a:cubicBezTo>
                  <a:cubicBezTo>
                    <a:pt x="1852" y="1141"/>
                    <a:pt x="1858" y="1123"/>
                    <a:pt x="1850" y="1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35;p37">
              <a:extLst>
                <a:ext uri="{FF2B5EF4-FFF2-40B4-BE49-F238E27FC236}">
                  <a16:creationId xmlns:a16="http://schemas.microsoft.com/office/drawing/2014/main" id="{AE65963C-E389-CCCF-299A-D51C2F0A0E48}"/>
                </a:ext>
              </a:extLst>
            </p:cNvPr>
            <p:cNvSpPr/>
            <p:nvPr/>
          </p:nvSpPr>
          <p:spPr>
            <a:xfrm>
              <a:off x="7521575" y="19764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7" extrusionOk="0">
                  <a:moveTo>
                    <a:pt x="17" y="232"/>
                  </a:moveTo>
                  <a:cubicBezTo>
                    <a:pt x="22" y="236"/>
                    <a:pt x="28" y="237"/>
                    <a:pt x="34" y="237"/>
                  </a:cubicBezTo>
                  <a:cubicBezTo>
                    <a:pt x="43" y="237"/>
                    <a:pt x="53" y="233"/>
                    <a:pt x="58" y="225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130" y="225"/>
                    <a:pt x="130" y="225"/>
                    <a:pt x="130" y="225"/>
                  </a:cubicBezTo>
                  <a:cubicBezTo>
                    <a:pt x="136" y="233"/>
                    <a:pt x="146" y="237"/>
                    <a:pt x="155" y="237"/>
                  </a:cubicBezTo>
                  <a:cubicBezTo>
                    <a:pt x="161" y="237"/>
                    <a:pt x="167" y="236"/>
                    <a:pt x="172" y="232"/>
                  </a:cubicBezTo>
                  <a:cubicBezTo>
                    <a:pt x="186" y="222"/>
                    <a:pt x="189" y="204"/>
                    <a:pt x="180" y="190"/>
                  </a:cubicBezTo>
                  <a:cubicBezTo>
                    <a:pt x="131" y="121"/>
                    <a:pt x="131" y="121"/>
                    <a:pt x="131" y="121"/>
                  </a:cubicBezTo>
                  <a:cubicBezTo>
                    <a:pt x="180" y="51"/>
                    <a:pt x="180" y="51"/>
                    <a:pt x="180" y="51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3"/>
                    <a:pt x="130" y="17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49" y="3"/>
                    <a:pt x="30" y="0"/>
                    <a:pt x="17" y="10"/>
                  </a:cubicBezTo>
                  <a:cubicBezTo>
                    <a:pt x="3" y="19"/>
                    <a:pt x="0" y="38"/>
                    <a:pt x="9" y="5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2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36;p37">
              <a:extLst>
                <a:ext uri="{FF2B5EF4-FFF2-40B4-BE49-F238E27FC236}">
                  <a16:creationId xmlns:a16="http://schemas.microsoft.com/office/drawing/2014/main" id="{010D814D-F79D-5829-ED50-C8F0D51C340B}"/>
                </a:ext>
              </a:extLst>
            </p:cNvPr>
            <p:cNvSpPr/>
            <p:nvPr/>
          </p:nvSpPr>
          <p:spPr>
            <a:xfrm>
              <a:off x="7010400" y="19002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8" extrusionOk="0">
                  <a:moveTo>
                    <a:pt x="17" y="232"/>
                  </a:moveTo>
                  <a:cubicBezTo>
                    <a:pt x="22" y="236"/>
                    <a:pt x="28" y="238"/>
                    <a:pt x="34" y="238"/>
                  </a:cubicBezTo>
                  <a:cubicBezTo>
                    <a:pt x="44" y="238"/>
                    <a:pt x="53" y="233"/>
                    <a:pt x="59" y="225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4"/>
                    <a:pt x="131" y="17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49" y="4"/>
                    <a:pt x="30" y="0"/>
                    <a:pt x="17" y="10"/>
                  </a:cubicBezTo>
                  <a:cubicBezTo>
                    <a:pt x="3" y="19"/>
                    <a:pt x="0" y="38"/>
                    <a:pt x="9" y="52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3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37;p37">
              <a:extLst>
                <a:ext uri="{FF2B5EF4-FFF2-40B4-BE49-F238E27FC236}">
                  <a16:creationId xmlns:a16="http://schemas.microsoft.com/office/drawing/2014/main" id="{DD499E5A-B1C8-614A-6399-18FDE803647C}"/>
                </a:ext>
              </a:extLst>
            </p:cNvPr>
            <p:cNvSpPr/>
            <p:nvPr/>
          </p:nvSpPr>
          <p:spPr>
            <a:xfrm>
              <a:off x="7392988" y="2190751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38;p37">
              <a:extLst>
                <a:ext uri="{FF2B5EF4-FFF2-40B4-BE49-F238E27FC236}">
                  <a16:creationId xmlns:a16="http://schemas.microsoft.com/office/drawing/2014/main" id="{684A50BB-32E8-1864-00EB-F40D53B0A1D6}"/>
                </a:ext>
              </a:extLst>
            </p:cNvPr>
            <p:cNvSpPr/>
            <p:nvPr/>
          </p:nvSpPr>
          <p:spPr>
            <a:xfrm>
              <a:off x="7392988" y="2162176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39;p37">
              <a:extLst>
                <a:ext uri="{FF2B5EF4-FFF2-40B4-BE49-F238E27FC236}">
                  <a16:creationId xmlns:a16="http://schemas.microsoft.com/office/drawing/2014/main" id="{C4FC6865-CA8F-3F81-C8B7-63CFAAF635C0}"/>
                </a:ext>
              </a:extLst>
            </p:cNvPr>
            <p:cNvSpPr/>
            <p:nvPr/>
          </p:nvSpPr>
          <p:spPr>
            <a:xfrm>
              <a:off x="7432675" y="2157413"/>
              <a:ext cx="15875" cy="60325"/>
            </a:xfrm>
            <a:custGeom>
              <a:avLst/>
              <a:gdLst/>
              <a:ahLst/>
              <a:cxnLst/>
              <a:rect l="l" t="t" r="r" b="b"/>
              <a:pathLst>
                <a:path w="60" h="221" extrusionOk="0">
                  <a:moveTo>
                    <a:pt x="0" y="30"/>
                  </a:moveTo>
                  <a:cubicBezTo>
                    <a:pt x="0" y="191"/>
                    <a:pt x="0" y="191"/>
                    <a:pt x="0" y="191"/>
                  </a:cubicBezTo>
                  <a:cubicBezTo>
                    <a:pt x="0" y="208"/>
                    <a:pt x="13" y="221"/>
                    <a:pt x="30" y="221"/>
                  </a:cubicBezTo>
                  <a:cubicBezTo>
                    <a:pt x="46" y="221"/>
                    <a:pt x="60" y="208"/>
                    <a:pt x="60" y="191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40;p37">
              <a:extLst>
                <a:ext uri="{FF2B5EF4-FFF2-40B4-BE49-F238E27FC236}">
                  <a16:creationId xmlns:a16="http://schemas.microsoft.com/office/drawing/2014/main" id="{E641B914-E294-41CC-A666-740BF660B4A8}"/>
                </a:ext>
              </a:extLst>
            </p:cNvPr>
            <p:cNvSpPr/>
            <p:nvPr/>
          </p:nvSpPr>
          <p:spPr>
            <a:xfrm>
              <a:off x="7459663" y="2168526"/>
              <a:ext cx="52388" cy="49212"/>
            </a:xfrm>
            <a:custGeom>
              <a:avLst/>
              <a:gdLst/>
              <a:ahLst/>
              <a:cxnLst/>
              <a:rect l="l" t="t" r="r" b="b"/>
              <a:pathLst>
                <a:path w="190" h="181" extrusionOk="0">
                  <a:moveTo>
                    <a:pt x="119" y="3"/>
                  </a:moveTo>
                  <a:cubicBezTo>
                    <a:pt x="111" y="1"/>
                    <a:pt x="103" y="0"/>
                    <a:pt x="95" y="0"/>
                  </a:cubicBezTo>
                  <a:cubicBezTo>
                    <a:pt x="67" y="0"/>
                    <a:pt x="41" y="13"/>
                    <a:pt x="24" y="35"/>
                  </a:cubicBezTo>
                  <a:cubicBezTo>
                    <a:pt x="6" y="58"/>
                    <a:pt x="0" y="86"/>
                    <a:pt x="8" y="114"/>
                  </a:cubicBezTo>
                  <a:cubicBezTo>
                    <a:pt x="16" y="146"/>
                    <a:pt x="40" y="170"/>
                    <a:pt x="72" y="178"/>
                  </a:cubicBezTo>
                  <a:cubicBezTo>
                    <a:pt x="80" y="180"/>
                    <a:pt x="87" y="181"/>
                    <a:pt x="95" y="181"/>
                  </a:cubicBezTo>
                  <a:cubicBezTo>
                    <a:pt x="123" y="181"/>
                    <a:pt x="149" y="169"/>
                    <a:pt x="167" y="146"/>
                  </a:cubicBezTo>
                  <a:cubicBezTo>
                    <a:pt x="184" y="124"/>
                    <a:pt x="190" y="95"/>
                    <a:pt x="183" y="67"/>
                  </a:cubicBezTo>
                  <a:cubicBezTo>
                    <a:pt x="175" y="36"/>
                    <a:pt x="150" y="11"/>
                    <a:pt x="119" y="3"/>
                  </a:cubicBezTo>
                  <a:close/>
                  <a:moveTo>
                    <a:pt x="119" y="110"/>
                  </a:moveTo>
                  <a:cubicBezTo>
                    <a:pt x="112" y="119"/>
                    <a:pt x="99" y="124"/>
                    <a:pt x="87" y="120"/>
                  </a:cubicBezTo>
                  <a:cubicBezTo>
                    <a:pt x="76" y="118"/>
                    <a:pt x="68" y="109"/>
                    <a:pt x="66" y="99"/>
                  </a:cubicBezTo>
                  <a:cubicBezTo>
                    <a:pt x="62" y="86"/>
                    <a:pt x="68" y="77"/>
                    <a:pt x="71" y="72"/>
                  </a:cubicBezTo>
                  <a:cubicBezTo>
                    <a:pt x="77" y="65"/>
                    <a:pt x="86" y="60"/>
                    <a:pt x="95" y="60"/>
                  </a:cubicBezTo>
                  <a:cubicBezTo>
                    <a:pt x="98" y="60"/>
                    <a:pt x="101" y="61"/>
                    <a:pt x="104" y="61"/>
                  </a:cubicBezTo>
                  <a:cubicBezTo>
                    <a:pt x="114" y="64"/>
                    <a:pt x="122" y="72"/>
                    <a:pt x="125" y="82"/>
                  </a:cubicBezTo>
                  <a:cubicBezTo>
                    <a:pt x="128" y="96"/>
                    <a:pt x="123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41;p37">
              <a:extLst>
                <a:ext uri="{FF2B5EF4-FFF2-40B4-BE49-F238E27FC236}">
                  <a16:creationId xmlns:a16="http://schemas.microsoft.com/office/drawing/2014/main" id="{756B7F92-1216-8802-1447-135AFC52A734}"/>
                </a:ext>
              </a:extLst>
            </p:cNvPr>
            <p:cNvSpPr/>
            <p:nvPr/>
          </p:nvSpPr>
          <p:spPr>
            <a:xfrm>
              <a:off x="7521575" y="2168526"/>
              <a:ext cx="50800" cy="82550"/>
            </a:xfrm>
            <a:custGeom>
              <a:avLst/>
              <a:gdLst/>
              <a:ahLst/>
              <a:cxnLst/>
              <a:rect l="l" t="t" r="r" b="b"/>
              <a:pathLst>
                <a:path w="185" h="303" extrusionOk="0">
                  <a:moveTo>
                    <a:pt x="182" y="67"/>
                  </a:moveTo>
                  <a:cubicBezTo>
                    <a:pt x="174" y="36"/>
                    <a:pt x="149" y="11"/>
                    <a:pt x="118" y="3"/>
                  </a:cubicBezTo>
                  <a:cubicBezTo>
                    <a:pt x="110" y="1"/>
                    <a:pt x="102" y="0"/>
                    <a:pt x="94" y="0"/>
                  </a:cubicBezTo>
                  <a:cubicBezTo>
                    <a:pt x="66" y="0"/>
                    <a:pt x="40" y="13"/>
                    <a:pt x="23" y="35"/>
                  </a:cubicBezTo>
                  <a:cubicBezTo>
                    <a:pt x="6" y="58"/>
                    <a:pt x="0" y="86"/>
                    <a:pt x="7" y="114"/>
                  </a:cubicBezTo>
                  <a:cubicBezTo>
                    <a:pt x="15" y="146"/>
                    <a:pt x="39" y="170"/>
                    <a:pt x="71" y="178"/>
                  </a:cubicBezTo>
                  <a:cubicBezTo>
                    <a:pt x="79" y="180"/>
                    <a:pt x="87" y="181"/>
                    <a:pt x="94" y="181"/>
                  </a:cubicBezTo>
                  <a:cubicBezTo>
                    <a:pt x="105" y="181"/>
                    <a:pt x="115" y="180"/>
                    <a:pt x="125" y="176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5" y="229"/>
                    <a:pt x="111" y="243"/>
                    <a:pt x="94" y="243"/>
                  </a:cubicBezTo>
                  <a:cubicBezTo>
                    <a:pt x="78" y="243"/>
                    <a:pt x="64" y="256"/>
                    <a:pt x="64" y="273"/>
                  </a:cubicBezTo>
                  <a:cubicBezTo>
                    <a:pt x="64" y="289"/>
                    <a:pt x="78" y="303"/>
                    <a:pt x="94" y="303"/>
                  </a:cubicBezTo>
                  <a:cubicBezTo>
                    <a:pt x="144" y="303"/>
                    <a:pt x="185" y="262"/>
                    <a:pt x="185" y="21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1"/>
                    <a:pt x="185" y="90"/>
                    <a:pt x="185" y="90"/>
                  </a:cubicBezTo>
                  <a:cubicBezTo>
                    <a:pt x="185" y="82"/>
                    <a:pt x="184" y="75"/>
                    <a:pt x="182" y="67"/>
                  </a:cubicBezTo>
                  <a:close/>
                  <a:moveTo>
                    <a:pt x="119" y="110"/>
                  </a:moveTo>
                  <a:cubicBezTo>
                    <a:pt x="111" y="119"/>
                    <a:pt x="99" y="124"/>
                    <a:pt x="86" y="120"/>
                  </a:cubicBezTo>
                  <a:cubicBezTo>
                    <a:pt x="76" y="118"/>
                    <a:pt x="68" y="109"/>
                    <a:pt x="65" y="99"/>
                  </a:cubicBezTo>
                  <a:cubicBezTo>
                    <a:pt x="62" y="86"/>
                    <a:pt x="67" y="77"/>
                    <a:pt x="70" y="72"/>
                  </a:cubicBezTo>
                  <a:cubicBezTo>
                    <a:pt x="76" y="65"/>
                    <a:pt x="85" y="60"/>
                    <a:pt x="94" y="60"/>
                  </a:cubicBezTo>
                  <a:cubicBezTo>
                    <a:pt x="97" y="60"/>
                    <a:pt x="100" y="61"/>
                    <a:pt x="103" y="61"/>
                  </a:cubicBezTo>
                  <a:cubicBezTo>
                    <a:pt x="113" y="64"/>
                    <a:pt x="121" y="72"/>
                    <a:pt x="124" y="82"/>
                  </a:cubicBezTo>
                  <a:cubicBezTo>
                    <a:pt x="127" y="96"/>
                    <a:pt x="122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42;p37">
              <a:extLst>
                <a:ext uri="{FF2B5EF4-FFF2-40B4-BE49-F238E27FC236}">
                  <a16:creationId xmlns:a16="http://schemas.microsoft.com/office/drawing/2014/main" id="{18C03A2E-4906-CFB0-10FD-61795F7F8573}"/>
                </a:ext>
              </a:extLst>
            </p:cNvPr>
            <p:cNvSpPr/>
            <p:nvPr/>
          </p:nvSpPr>
          <p:spPr>
            <a:xfrm>
              <a:off x="7334250" y="2155826"/>
              <a:ext cx="52388" cy="61912"/>
            </a:xfrm>
            <a:custGeom>
              <a:avLst/>
              <a:gdLst/>
              <a:ahLst/>
              <a:cxnLst/>
              <a:rect l="l" t="t" r="r" b="b"/>
              <a:pathLst>
                <a:path w="189" h="225" extrusionOk="0">
                  <a:moveTo>
                    <a:pt x="16" y="219"/>
                  </a:moveTo>
                  <a:cubicBezTo>
                    <a:pt x="21" y="223"/>
                    <a:pt x="28" y="225"/>
                    <a:pt x="34" y="225"/>
                  </a:cubicBezTo>
                  <a:cubicBezTo>
                    <a:pt x="43" y="225"/>
                    <a:pt x="52" y="221"/>
                    <a:pt x="58" y="213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79" y="52"/>
                    <a:pt x="179" y="52"/>
                    <a:pt x="179" y="52"/>
                  </a:cubicBezTo>
                  <a:cubicBezTo>
                    <a:pt x="189" y="39"/>
                    <a:pt x="186" y="20"/>
                    <a:pt x="173" y="10"/>
                  </a:cubicBezTo>
                  <a:cubicBezTo>
                    <a:pt x="160" y="0"/>
                    <a:pt x="141" y="3"/>
                    <a:pt x="131" y="16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48" y="3"/>
                    <a:pt x="29" y="0"/>
                    <a:pt x="16" y="10"/>
                  </a:cubicBezTo>
                  <a:cubicBezTo>
                    <a:pt x="3" y="20"/>
                    <a:pt x="0" y="39"/>
                    <a:pt x="10" y="52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10" y="177"/>
                    <a:pt x="10" y="177"/>
                    <a:pt x="10" y="177"/>
                  </a:cubicBezTo>
                  <a:cubicBezTo>
                    <a:pt x="0" y="191"/>
                    <a:pt x="3" y="209"/>
                    <a:pt x="16" y="2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318E104-E60C-0DAF-2500-09C7010E25EC}"/>
              </a:ext>
            </a:extLst>
          </p:cNvPr>
          <p:cNvSpPr txBox="1"/>
          <p:nvPr/>
        </p:nvSpPr>
        <p:spPr>
          <a:xfrm>
            <a:off x="1245793" y="73216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i="0" dirty="0">
                <a:solidFill>
                  <a:srgbClr val="4F80BD"/>
                </a:solidFill>
                <a:effectLst/>
                <a:latin typeface="Cambria" panose="02040503050406030204" pitchFamily="18" charset="0"/>
              </a:rPr>
              <a:t>Exemple 2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8E8DF94-E81C-8336-6E3E-6841290B019A}"/>
                  </a:ext>
                </a:extLst>
              </p:cNvPr>
              <p:cNvSpPr/>
              <p:nvPr/>
            </p:nvSpPr>
            <p:spPr>
              <a:xfrm>
                <a:off x="1662554" y="1362919"/>
                <a:ext cx="5915609" cy="413842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14:m>
                  <m:oMath xmlns:m="http://schemas.openxmlformats.org/officeDocument/2006/math">
                    <m:r>
                      <a:rPr lang="fr-FR" i="1" smtClean="0">
                        <a:solidFill>
                          <a:schemeClr val="bg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fr-FR" i="1" smtClean="0">
                        <a:solidFill>
                          <a:schemeClr val="bg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fr-FR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fr-FR" i="1">
                        <a:solidFill>
                          <a:schemeClr val="bg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fr-FR" i="1">
                        <a:solidFill>
                          <a:schemeClr val="bg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fr-FR" b="1" dirty="0">
                    <a:solidFill>
                      <a:schemeClr val="bg1">
                        <a:lumMod val="1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fr-FR" dirty="0">
                    <a:solidFill>
                      <a:schemeClr val="tx1">
                        <a:lumMod val="5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	</a:t>
                </a:r>
                <a:r>
                  <a:rPr lang="fr-FR" b="1" dirty="0">
                    <a:solidFill>
                      <a:schemeClr val="bg1">
                        <a:lumMod val="1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 définie par </a:t>
                </a:r>
                <a14:m>
                  <m:oMath xmlns:m="http://schemas.openxmlformats.org/officeDocument/2006/math">
                    <m:r>
                      <a:rPr lang="fr-FR" i="1">
                        <a:solidFill>
                          <a:schemeClr val="bg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fr-FR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fr-FR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fr-FR" i="1">
                        <a:solidFill>
                          <a:schemeClr val="bg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=−2</m:t>
                    </m:r>
                    <m:r>
                      <a:rPr lang="fr-FR" i="1">
                        <a:solidFill>
                          <a:schemeClr val="bg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fr-FR" i="1">
                        <a:solidFill>
                          <a:schemeClr val="bg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fr-FR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  <m:r>
                              <a:rPr lang="fr-FR" i="1">
                                <a:solidFill>
                                  <a:schemeClr val="bg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fr-FR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fr-FR" i="1">
                        <a:solidFill>
                          <a:schemeClr val="bg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+3</m:t>
                    </m:r>
                    <m:sSup>
                      <m:sSupPr>
                        <m:ctrlPr>
                          <a:rPr lang="en-US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fr-FR" i="1">
                            <a:solidFill>
                              <a:schemeClr val="bg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dirty="0">
                  <a:solidFill>
                    <a:schemeClr val="bg1">
                      <a:lumMod val="1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8E8DF94-E81C-8336-6E3E-6841290B01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2554" y="1362919"/>
                <a:ext cx="5915609" cy="413842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C85CDC54-15EB-2AB5-39F7-5183EF15FE54}"/>
              </a:ext>
            </a:extLst>
          </p:cNvPr>
          <p:cNvSpPr txBox="1"/>
          <p:nvPr/>
        </p:nvSpPr>
        <p:spPr>
          <a:xfrm>
            <a:off x="1744287" y="1032919"/>
            <a:ext cx="60006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dirty="0"/>
              <a:t>On va montrer l’existence des extrema globaux dans l’application :</a:t>
            </a:r>
            <a:endParaRPr lang="en-US" sz="1400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555DF6A1-5131-FC0C-409B-058D5B7BECD9}"/>
              </a:ext>
            </a:extLst>
          </p:cNvPr>
          <p:cNvSpPr/>
          <p:nvPr/>
        </p:nvSpPr>
        <p:spPr>
          <a:xfrm>
            <a:off x="1423449" y="2202779"/>
            <a:ext cx="442673" cy="950967"/>
          </a:xfrm>
          <a:prstGeom prst="leftBrace">
            <a:avLst>
              <a:gd name="adj1" fmla="val 8333"/>
              <a:gd name="adj2" fmla="val 47385"/>
            </a:avLst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9C402606-F891-C57C-ADC1-C10D00F92007}"/>
                  </a:ext>
                </a:extLst>
              </p:cNvPr>
              <p:cNvSpPr/>
              <p:nvPr/>
            </p:nvSpPr>
            <p:spPr>
              <a:xfrm>
                <a:off x="1565837" y="3432014"/>
                <a:ext cx="5915609" cy="709778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99160" marR="482600" algn="ctr">
                  <a:spcBef>
                    <a:spcPts val="600"/>
                  </a:spcBef>
                </a:pPr>
                <a:r>
                  <a:rPr lang="fr-FR" b="1" dirty="0">
                    <a:solidFill>
                      <a:schemeClr val="tx1">
                        <a:lumMod val="5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Alors  </a:t>
                </a:r>
                <a14:m>
                  <m:oMath xmlns:m="http://schemas.openxmlformats.org/officeDocument/2006/math"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  </m:t>
                    </m:r>
                  </m:oMath>
                </a14:m>
                <a:r>
                  <a:rPr lang="fr-FR" b="1" dirty="0">
                    <a:solidFill>
                      <a:schemeClr val="tx1">
                        <a:lumMod val="5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 n’est pas coercive, donc il n’admet ni minimum globale ni maximum globale.</a:t>
                </a:r>
              </a:p>
            </p:txBody>
          </p:sp>
        </mc:Choice>
        <mc:Fallback xmlns=""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9C402606-F891-C57C-ADC1-C10D00F920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5837" y="3432014"/>
                <a:ext cx="5915609" cy="709778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601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1" grpId="0" build="p"/>
      <p:bldP spid="14" grpId="0" animBg="1"/>
      <p:bldP spid="17" grpId="0"/>
      <p:bldP spid="20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1324158" y="192375"/>
            <a:ext cx="6592402" cy="5624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fr-FR" sz="2400" dirty="0">
                <a:latin typeface="+mn-lt"/>
              </a:rPr>
              <a:t>Exemples</a:t>
            </a:r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 idx="2"/>
          </p:nvPr>
        </p:nvSpPr>
        <p:spPr>
          <a:xfrm>
            <a:off x="644875" y="0"/>
            <a:ext cx="1557149" cy="950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05</a:t>
            </a:r>
            <a:endParaRPr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1" name="Google Shape;271;p34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747530" y="1486992"/>
                <a:ext cx="6501647" cy="211119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>
                  <a:buFont typeface="Arial" panose="020B0604020202020204" pitchFamily="34" charset="0"/>
                  <a:buChar char="•"/>
                </a:pPr>
                <a:endParaRPr lang="en-US" sz="1400" dirty="0"/>
              </a:p>
              <a:p>
                <a:pPr lvl="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On a que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b="1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est Fermé 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mais n’est pas bornée.</a:t>
                </a:r>
                <a:endParaRPr lang="en-US" sz="1400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lvl="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fr-FR" sz="1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fr-F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est continue dans </a:t>
                </a:r>
                <a14:m>
                  <m:oMath xmlns:m="http://schemas.openxmlformats.org/officeDocument/2006/math">
                    <m:r>
                      <a:rPr lang="fr-FR" sz="1400" i="1">
                        <a:latin typeface="Cambria Math" panose="02040503050406030204" pitchFamily="18" charset="0"/>
                      </a:rPr>
                      <m:t>ℝ</m:t>
                    </m:r>
                    <m:r>
                      <a:rPr lang="fr-F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(car est une fonction polynomiale)</a:t>
                </a:r>
                <a:endParaRPr lang="en-US" sz="1400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lvl="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On remarque que le coefficient de son terme de plus haut degré est négatif.</a:t>
                </a:r>
                <a:endParaRPr lang="en-US" sz="1400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lvl="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Donc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fr-FR" sz="1400">
                                <a:latin typeface="Cambria Math" panose="02040503050406030204" pitchFamily="18" charset="0"/>
                              </a:rPr>
                              <m:t>lim</m:t>
                            </m:r>
                          </m:e>
                          <m:lim>
                            <m:d>
                              <m:d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1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fr-FR" sz="1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fr-FR" sz="1400" i="1">
                                <a:latin typeface="Cambria Math" panose="02040503050406030204" pitchFamily="18" charset="0"/>
                              </a:rPr>
                              <m:t>→∞</m:t>
                            </m:r>
                          </m:lim>
                        </m:limLow>
                      </m:fName>
                      <m:e/>
                    </m:func>
                    <m:r>
                      <a:rPr lang="fr-FR" sz="1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fr-FR" sz="1400" i="1">
                        <a:latin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 (car le degré de polynôme est pair).</a:t>
                </a:r>
                <a:endParaRPr lang="en-US" sz="1400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fr-FR" sz="14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 </a:t>
                </a:r>
              </a:p>
              <a:p>
                <a:pPr>
                  <a:lnSpc>
                    <a:spcPct val="100000"/>
                  </a:lnSpc>
                </a:pPr>
                <a:endParaRPr lang="fr-FR" sz="1400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>
                  <a:lnSpc>
                    <a:spcPct val="100000"/>
                  </a:lnSpc>
                </a:pPr>
                <a:endParaRPr lang="fr-FR" sz="1400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>
                  <a:lnSpc>
                    <a:spcPct val="100000"/>
                  </a:lnSpc>
                </a:pPr>
                <a:endParaRPr lang="en-US" sz="1400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lvl="0">
                  <a:lnSpc>
                    <a:spcPct val="100000"/>
                  </a:lnSpc>
                </a:pPr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Mais pour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: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fr-FR" sz="1400">
                                <a:latin typeface="Cambria Math" panose="02040503050406030204" pitchFamily="18" charset="0"/>
                              </a:rPr>
                              <m:t>lim</m:t>
                            </m:r>
                          </m:e>
                          <m:lim>
                            <m:d>
                              <m:d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1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fr-FR" sz="1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fr-FR" sz="1400" i="1">
                                <a:latin typeface="Cambria Math" panose="02040503050406030204" pitchFamily="18" charset="0"/>
                              </a:rPr>
                              <m:t>→∞</m:t>
                            </m:r>
                          </m:lim>
                        </m:limLow>
                      </m:fName>
                      <m:e/>
                    </m:func>
                    <m:r>
                      <a:rPr lang="fr-FR" sz="14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fr-FR" sz="1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fr-FR" sz="1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fr-FR" sz="1400" i="1">
                        <a:latin typeface="Cambria Math" panose="02040503050406030204" pitchFamily="18" charset="0"/>
                      </a:rPr>
                      <m:t>=+∞</m:t>
                    </m:r>
                  </m:oMath>
                </a14:m>
                <a:r>
                  <a:rPr lang="fr-FR" sz="14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(car (-f) est une fonction polynomiale et le coefficient de son terme de plus haut degré est positif.)</a:t>
                </a:r>
                <a:endParaRPr lang="en-US" sz="1400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271" name="Google Shape;271;p34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747530" y="1486992"/>
                <a:ext cx="6501647" cy="2111194"/>
              </a:xfrm>
              <a:prstGeom prst="rect">
                <a:avLst/>
              </a:prstGeom>
              <a:blipFill>
                <a:blip r:embed="rId3"/>
                <a:stretch>
                  <a:fillRect b="-514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2" name="Google Shape;272;p34"/>
          <p:cNvGrpSpPr/>
          <p:nvPr/>
        </p:nvGrpSpPr>
        <p:grpSpPr>
          <a:xfrm>
            <a:off x="8064951" y="144631"/>
            <a:ext cx="752478" cy="915900"/>
            <a:chOff x="4738629" y="829920"/>
            <a:chExt cx="4595058" cy="4588322"/>
          </a:xfrm>
        </p:grpSpPr>
        <p:sp>
          <p:nvSpPr>
            <p:cNvPr id="273" name="Google Shape;273;p34"/>
            <p:cNvSpPr/>
            <p:nvPr/>
          </p:nvSpPr>
          <p:spPr>
            <a:xfrm>
              <a:off x="6344326" y="1267450"/>
              <a:ext cx="1968147" cy="278800"/>
            </a:xfrm>
            <a:custGeom>
              <a:avLst/>
              <a:gdLst/>
              <a:ahLst/>
              <a:cxnLst/>
              <a:rect l="l" t="t" r="r" b="b"/>
              <a:pathLst>
                <a:path w="275" h="39" extrusionOk="0">
                  <a:moveTo>
                    <a:pt x="121" y="0"/>
                  </a:moveTo>
                  <a:cubicBezTo>
                    <a:pt x="119" y="0"/>
                    <a:pt x="118" y="1"/>
                    <a:pt x="116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8"/>
                    <a:pt x="113" y="8"/>
                    <a:pt x="114" y="8"/>
                  </a:cubicBezTo>
                  <a:cubicBezTo>
                    <a:pt x="115" y="8"/>
                    <a:pt x="115" y="8"/>
                    <a:pt x="116" y="7"/>
                  </a:cubicBezTo>
                  <a:cubicBezTo>
                    <a:pt x="116" y="7"/>
                    <a:pt x="116" y="6"/>
                    <a:pt x="116" y="6"/>
                  </a:cubicBezTo>
                  <a:cubicBezTo>
                    <a:pt x="117" y="5"/>
                    <a:pt x="117" y="5"/>
                    <a:pt x="118" y="4"/>
                  </a:cubicBezTo>
                  <a:cubicBezTo>
                    <a:pt x="119" y="3"/>
                    <a:pt x="120" y="3"/>
                    <a:pt x="121" y="3"/>
                  </a:cubicBezTo>
                  <a:cubicBezTo>
                    <a:pt x="123" y="3"/>
                    <a:pt x="124" y="4"/>
                    <a:pt x="124" y="6"/>
                  </a:cubicBezTo>
                  <a:cubicBezTo>
                    <a:pt x="124" y="8"/>
                    <a:pt x="121" y="11"/>
                    <a:pt x="114" y="14"/>
                  </a:cubicBezTo>
                  <a:cubicBezTo>
                    <a:pt x="112" y="15"/>
                    <a:pt x="111" y="16"/>
                    <a:pt x="111" y="16"/>
                  </a:cubicBezTo>
                  <a:cubicBezTo>
                    <a:pt x="110" y="16"/>
                    <a:pt x="110" y="17"/>
                    <a:pt x="110" y="17"/>
                  </a:cubicBezTo>
                  <a:cubicBezTo>
                    <a:pt x="110" y="18"/>
                    <a:pt x="110" y="19"/>
                    <a:pt x="111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4" y="19"/>
                    <a:pt x="124" y="18"/>
                    <a:pt x="124" y="17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8" y="15"/>
                    <a:pt x="120" y="14"/>
                    <a:pt x="121" y="13"/>
                  </a:cubicBezTo>
                  <a:cubicBezTo>
                    <a:pt x="123" y="12"/>
                    <a:pt x="125" y="11"/>
                    <a:pt x="125" y="10"/>
                  </a:cubicBezTo>
                  <a:cubicBezTo>
                    <a:pt x="127" y="9"/>
                    <a:pt x="127" y="7"/>
                    <a:pt x="127" y="6"/>
                  </a:cubicBezTo>
                  <a:cubicBezTo>
                    <a:pt x="127" y="4"/>
                    <a:pt x="127" y="3"/>
                    <a:pt x="125" y="2"/>
                  </a:cubicBezTo>
                  <a:cubicBezTo>
                    <a:pt x="124" y="1"/>
                    <a:pt x="123" y="0"/>
                    <a:pt x="121" y="0"/>
                  </a:cubicBezTo>
                  <a:moveTo>
                    <a:pt x="235" y="7"/>
                  </a:moveTo>
                  <a:cubicBezTo>
                    <a:pt x="235" y="7"/>
                    <a:pt x="234" y="7"/>
                    <a:pt x="234" y="8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3" y="16"/>
                    <a:pt x="222" y="16"/>
                    <a:pt x="222" y="17"/>
                  </a:cubicBezTo>
                  <a:cubicBezTo>
                    <a:pt x="222" y="18"/>
                    <a:pt x="223" y="19"/>
                    <a:pt x="224" y="19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1" y="20"/>
                    <a:pt x="230" y="21"/>
                    <a:pt x="230" y="23"/>
                  </a:cubicBezTo>
                  <a:cubicBezTo>
                    <a:pt x="229" y="25"/>
                    <a:pt x="229" y="26"/>
                    <a:pt x="229" y="26"/>
                  </a:cubicBezTo>
                  <a:cubicBezTo>
                    <a:pt x="229" y="27"/>
                    <a:pt x="230" y="28"/>
                    <a:pt x="231" y="28"/>
                  </a:cubicBezTo>
                  <a:cubicBezTo>
                    <a:pt x="231" y="28"/>
                    <a:pt x="232" y="27"/>
                    <a:pt x="232" y="27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42" y="19"/>
                    <a:pt x="242" y="19"/>
                    <a:pt x="242" y="19"/>
                  </a:cubicBezTo>
                  <a:cubicBezTo>
                    <a:pt x="243" y="19"/>
                    <a:pt x="243" y="18"/>
                    <a:pt x="243" y="17"/>
                  </a:cubicBezTo>
                  <a:cubicBezTo>
                    <a:pt x="243" y="16"/>
                    <a:pt x="243" y="16"/>
                    <a:pt x="242" y="16"/>
                  </a:cubicBezTo>
                  <a:cubicBezTo>
                    <a:pt x="235" y="16"/>
                    <a:pt x="235" y="16"/>
                    <a:pt x="235" y="16"/>
                  </a:cubicBezTo>
                  <a:cubicBezTo>
                    <a:pt x="235" y="15"/>
                    <a:pt x="236" y="13"/>
                    <a:pt x="236" y="12"/>
                  </a:cubicBezTo>
                  <a:cubicBezTo>
                    <a:pt x="237" y="10"/>
                    <a:pt x="237" y="9"/>
                    <a:pt x="237" y="8"/>
                  </a:cubicBezTo>
                  <a:cubicBezTo>
                    <a:pt x="237" y="7"/>
                    <a:pt x="236" y="7"/>
                    <a:pt x="235" y="7"/>
                  </a:cubicBezTo>
                  <a:moveTo>
                    <a:pt x="149" y="7"/>
                  </a:moveTo>
                  <a:cubicBezTo>
                    <a:pt x="149" y="7"/>
                    <a:pt x="148" y="7"/>
                    <a:pt x="148" y="8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7" y="16"/>
                    <a:pt x="137" y="16"/>
                    <a:pt x="137" y="17"/>
                  </a:cubicBezTo>
                  <a:cubicBezTo>
                    <a:pt x="137" y="18"/>
                    <a:pt x="137" y="19"/>
                    <a:pt x="138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20"/>
                    <a:pt x="144" y="21"/>
                    <a:pt x="144" y="23"/>
                  </a:cubicBezTo>
                  <a:cubicBezTo>
                    <a:pt x="143" y="25"/>
                    <a:pt x="143" y="26"/>
                    <a:pt x="143" y="26"/>
                  </a:cubicBezTo>
                  <a:cubicBezTo>
                    <a:pt x="143" y="27"/>
                    <a:pt x="144" y="28"/>
                    <a:pt x="145" y="28"/>
                  </a:cubicBezTo>
                  <a:cubicBezTo>
                    <a:pt x="145" y="28"/>
                    <a:pt x="146" y="27"/>
                    <a:pt x="146" y="27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7" y="19"/>
                    <a:pt x="158" y="18"/>
                    <a:pt x="158" y="17"/>
                  </a:cubicBezTo>
                  <a:cubicBezTo>
                    <a:pt x="158" y="16"/>
                    <a:pt x="157" y="16"/>
                    <a:pt x="156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5"/>
                    <a:pt x="150" y="13"/>
                    <a:pt x="150" y="12"/>
                  </a:cubicBezTo>
                  <a:cubicBezTo>
                    <a:pt x="151" y="10"/>
                    <a:pt x="151" y="9"/>
                    <a:pt x="151" y="8"/>
                  </a:cubicBezTo>
                  <a:cubicBezTo>
                    <a:pt x="151" y="7"/>
                    <a:pt x="150" y="7"/>
                    <a:pt x="149" y="7"/>
                  </a:cubicBezTo>
                  <a:moveTo>
                    <a:pt x="268" y="9"/>
                  </a:moveTo>
                  <a:cubicBezTo>
                    <a:pt x="265" y="9"/>
                    <a:pt x="262" y="10"/>
                    <a:pt x="259" y="13"/>
                  </a:cubicBezTo>
                  <a:cubicBezTo>
                    <a:pt x="256" y="16"/>
                    <a:pt x="255" y="19"/>
                    <a:pt x="255" y="22"/>
                  </a:cubicBezTo>
                  <a:cubicBezTo>
                    <a:pt x="255" y="24"/>
                    <a:pt x="256" y="26"/>
                    <a:pt x="257" y="28"/>
                  </a:cubicBezTo>
                  <a:cubicBezTo>
                    <a:pt x="259" y="29"/>
                    <a:pt x="261" y="30"/>
                    <a:pt x="263" y="30"/>
                  </a:cubicBezTo>
                  <a:cubicBezTo>
                    <a:pt x="265" y="30"/>
                    <a:pt x="266" y="30"/>
                    <a:pt x="268" y="29"/>
                  </a:cubicBezTo>
                  <a:cubicBezTo>
                    <a:pt x="269" y="29"/>
                    <a:pt x="270" y="28"/>
                    <a:pt x="271" y="27"/>
                  </a:cubicBezTo>
                  <a:cubicBezTo>
                    <a:pt x="272" y="27"/>
                    <a:pt x="272" y="26"/>
                    <a:pt x="272" y="26"/>
                  </a:cubicBezTo>
                  <a:cubicBezTo>
                    <a:pt x="272" y="26"/>
                    <a:pt x="272" y="25"/>
                    <a:pt x="271" y="25"/>
                  </a:cubicBezTo>
                  <a:cubicBezTo>
                    <a:pt x="271" y="25"/>
                    <a:pt x="271" y="24"/>
                    <a:pt x="270" y="24"/>
                  </a:cubicBezTo>
                  <a:cubicBezTo>
                    <a:pt x="270" y="24"/>
                    <a:pt x="269" y="25"/>
                    <a:pt x="268" y="26"/>
                  </a:cubicBezTo>
                  <a:cubicBezTo>
                    <a:pt x="266" y="27"/>
                    <a:pt x="265" y="27"/>
                    <a:pt x="263" y="27"/>
                  </a:cubicBezTo>
                  <a:cubicBezTo>
                    <a:pt x="262" y="27"/>
                    <a:pt x="260" y="27"/>
                    <a:pt x="259" y="26"/>
                  </a:cubicBezTo>
                  <a:cubicBezTo>
                    <a:pt x="258" y="25"/>
                    <a:pt x="258" y="23"/>
                    <a:pt x="258" y="22"/>
                  </a:cubicBezTo>
                  <a:cubicBezTo>
                    <a:pt x="258" y="19"/>
                    <a:pt x="259" y="17"/>
                    <a:pt x="261" y="15"/>
                  </a:cubicBezTo>
                  <a:cubicBezTo>
                    <a:pt x="263" y="13"/>
                    <a:pt x="266" y="12"/>
                    <a:pt x="268" y="12"/>
                  </a:cubicBezTo>
                  <a:cubicBezTo>
                    <a:pt x="270" y="12"/>
                    <a:pt x="271" y="12"/>
                    <a:pt x="272" y="13"/>
                  </a:cubicBezTo>
                  <a:cubicBezTo>
                    <a:pt x="273" y="14"/>
                    <a:pt x="274" y="15"/>
                    <a:pt x="274" y="15"/>
                  </a:cubicBezTo>
                  <a:cubicBezTo>
                    <a:pt x="274" y="15"/>
                    <a:pt x="275" y="15"/>
                    <a:pt x="275" y="14"/>
                  </a:cubicBezTo>
                  <a:cubicBezTo>
                    <a:pt x="275" y="14"/>
                    <a:pt x="275" y="14"/>
                    <a:pt x="275" y="13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74" y="10"/>
                    <a:pt x="271" y="9"/>
                    <a:pt x="268" y="9"/>
                  </a:cubicBezTo>
                  <a:moveTo>
                    <a:pt x="210" y="9"/>
                  </a:moveTo>
                  <a:cubicBezTo>
                    <a:pt x="210" y="9"/>
                    <a:pt x="210" y="9"/>
                    <a:pt x="209" y="9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196" y="9"/>
                    <a:pt x="196" y="9"/>
                    <a:pt x="195" y="9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10"/>
                    <a:pt x="194" y="10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0" y="27"/>
                    <a:pt x="190" y="27"/>
                    <a:pt x="190" y="27"/>
                  </a:cubicBezTo>
                  <a:cubicBezTo>
                    <a:pt x="189" y="28"/>
                    <a:pt x="189" y="28"/>
                    <a:pt x="189" y="29"/>
                  </a:cubicBezTo>
                  <a:cubicBezTo>
                    <a:pt x="189" y="29"/>
                    <a:pt x="189" y="29"/>
                    <a:pt x="190" y="30"/>
                  </a:cubicBezTo>
                  <a:cubicBezTo>
                    <a:pt x="190" y="30"/>
                    <a:pt x="190" y="30"/>
                    <a:pt x="191" y="30"/>
                  </a:cubicBezTo>
                  <a:cubicBezTo>
                    <a:pt x="191" y="30"/>
                    <a:pt x="191" y="30"/>
                    <a:pt x="192" y="30"/>
                  </a:cubicBezTo>
                  <a:cubicBezTo>
                    <a:pt x="200" y="22"/>
                    <a:pt x="200" y="22"/>
                    <a:pt x="200" y="22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5" y="30"/>
                    <a:pt x="205" y="30"/>
                    <a:pt x="206" y="30"/>
                  </a:cubicBezTo>
                  <a:cubicBezTo>
                    <a:pt x="206" y="30"/>
                    <a:pt x="206" y="30"/>
                    <a:pt x="207" y="30"/>
                  </a:cubicBezTo>
                  <a:cubicBezTo>
                    <a:pt x="207" y="29"/>
                    <a:pt x="207" y="29"/>
                    <a:pt x="207" y="29"/>
                  </a:cubicBezTo>
                  <a:cubicBezTo>
                    <a:pt x="207" y="28"/>
                    <a:pt x="207" y="28"/>
                    <a:pt x="207" y="2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2" y="11"/>
                    <a:pt x="212" y="11"/>
                    <a:pt x="212" y="11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9"/>
                    <a:pt x="211" y="9"/>
                    <a:pt x="210" y="9"/>
                  </a:cubicBezTo>
                  <a:moveTo>
                    <a:pt x="108" y="9"/>
                  </a:moveTo>
                  <a:cubicBezTo>
                    <a:pt x="108" y="9"/>
                    <a:pt x="107" y="9"/>
                    <a:pt x="107" y="9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9"/>
                    <a:pt x="92" y="9"/>
                    <a:pt x="92" y="9"/>
                  </a:cubicBezTo>
                  <a:cubicBezTo>
                    <a:pt x="92" y="10"/>
                    <a:pt x="91" y="10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8"/>
                    <a:pt x="87" y="28"/>
                    <a:pt x="87" y="29"/>
                  </a:cubicBezTo>
                  <a:cubicBezTo>
                    <a:pt x="87" y="29"/>
                    <a:pt x="87" y="29"/>
                    <a:pt x="87" y="30"/>
                  </a:cubicBezTo>
                  <a:cubicBezTo>
                    <a:pt x="87" y="30"/>
                    <a:pt x="88" y="30"/>
                    <a:pt x="88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9"/>
                    <a:pt x="108" y="9"/>
                    <a:pt x="108" y="9"/>
                  </a:cubicBezTo>
                  <a:moveTo>
                    <a:pt x="80" y="9"/>
                  </a:moveTo>
                  <a:cubicBezTo>
                    <a:pt x="77" y="9"/>
                    <a:pt x="74" y="10"/>
                    <a:pt x="71" y="12"/>
                  </a:cubicBezTo>
                  <a:cubicBezTo>
                    <a:pt x="68" y="14"/>
                    <a:pt x="67" y="17"/>
                    <a:pt x="66" y="20"/>
                  </a:cubicBezTo>
                  <a:cubicBezTo>
                    <a:pt x="66" y="21"/>
                    <a:pt x="65" y="22"/>
                    <a:pt x="65" y="23"/>
                  </a:cubicBezTo>
                  <a:cubicBezTo>
                    <a:pt x="65" y="25"/>
                    <a:pt x="66" y="27"/>
                    <a:pt x="68" y="28"/>
                  </a:cubicBezTo>
                  <a:cubicBezTo>
                    <a:pt x="69" y="29"/>
                    <a:pt x="71" y="30"/>
                    <a:pt x="73" y="30"/>
                  </a:cubicBezTo>
                  <a:cubicBezTo>
                    <a:pt x="75" y="30"/>
                    <a:pt x="78" y="29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1" y="30"/>
                  </a:cubicBezTo>
                  <a:cubicBezTo>
                    <a:pt x="82" y="30"/>
                    <a:pt x="82" y="30"/>
                    <a:pt x="83" y="29"/>
                  </a:cubicBezTo>
                  <a:cubicBezTo>
                    <a:pt x="83" y="29"/>
                    <a:pt x="83" y="26"/>
                    <a:pt x="85" y="21"/>
                  </a:cubicBezTo>
                  <a:cubicBezTo>
                    <a:pt x="86" y="15"/>
                    <a:pt x="87" y="13"/>
                    <a:pt x="87" y="13"/>
                  </a:cubicBezTo>
                  <a:cubicBezTo>
                    <a:pt x="87" y="12"/>
                    <a:pt x="87" y="12"/>
                    <a:pt x="86" y="11"/>
                  </a:cubicBezTo>
                  <a:cubicBezTo>
                    <a:pt x="85" y="10"/>
                    <a:pt x="83" y="9"/>
                    <a:pt x="80" y="9"/>
                  </a:cubicBezTo>
                  <a:moveTo>
                    <a:pt x="19" y="9"/>
                  </a:moveTo>
                  <a:cubicBezTo>
                    <a:pt x="18" y="9"/>
                    <a:pt x="18" y="9"/>
                    <a:pt x="18" y="1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3"/>
                    <a:pt x="13" y="25"/>
                    <a:pt x="12" y="26"/>
                  </a:cubicBezTo>
                  <a:cubicBezTo>
                    <a:pt x="11" y="27"/>
                    <a:pt x="10" y="27"/>
                    <a:pt x="8" y="27"/>
                  </a:cubicBezTo>
                  <a:cubicBezTo>
                    <a:pt x="7" y="27"/>
                    <a:pt x="7" y="27"/>
                    <a:pt x="6" y="26"/>
                  </a:cubicBezTo>
                  <a:cubicBezTo>
                    <a:pt x="6" y="26"/>
                    <a:pt x="5" y="25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9"/>
                    <a:pt x="7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3"/>
                    <a:pt x="2" y="23"/>
                    <a:pt x="2" y="24"/>
                  </a:cubicBezTo>
                  <a:cubicBezTo>
                    <a:pt x="2" y="26"/>
                    <a:pt x="3" y="27"/>
                    <a:pt x="4" y="28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10" y="30"/>
                    <a:pt x="11" y="30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1" y="34"/>
                    <a:pt x="10" y="35"/>
                  </a:cubicBezTo>
                  <a:cubicBezTo>
                    <a:pt x="9" y="36"/>
                    <a:pt x="7" y="36"/>
                    <a:pt x="6" y="36"/>
                  </a:cubicBezTo>
                  <a:cubicBezTo>
                    <a:pt x="5" y="36"/>
                    <a:pt x="4" y="36"/>
                    <a:pt x="3" y="35"/>
                  </a:cubicBezTo>
                  <a:cubicBezTo>
                    <a:pt x="3" y="34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6"/>
                    <a:pt x="1" y="37"/>
                    <a:pt x="2" y="38"/>
                  </a:cubicBezTo>
                  <a:cubicBezTo>
                    <a:pt x="3" y="39"/>
                    <a:pt x="5" y="39"/>
                    <a:pt x="6" y="39"/>
                  </a:cubicBezTo>
                  <a:cubicBezTo>
                    <a:pt x="8" y="39"/>
                    <a:pt x="10" y="38"/>
                    <a:pt x="12" y="37"/>
                  </a:cubicBezTo>
                  <a:cubicBezTo>
                    <a:pt x="13" y="36"/>
                    <a:pt x="14" y="34"/>
                    <a:pt x="15" y="3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9"/>
                    <a:pt x="19" y="9"/>
                  </a:cubicBezTo>
                  <a:moveTo>
                    <a:pt x="53" y="13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4" y="15"/>
                    <a:pt x="34" y="16"/>
                    <a:pt x="3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3"/>
                    <a:pt x="54" y="13"/>
                    <a:pt x="53" y="13"/>
                  </a:cubicBezTo>
                  <a:moveTo>
                    <a:pt x="52" y="19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2" y="19"/>
                    <a:pt x="32" y="20"/>
                  </a:cubicBezTo>
                  <a:cubicBezTo>
                    <a:pt x="32" y="21"/>
                    <a:pt x="33" y="22"/>
                    <a:pt x="3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9"/>
                    <a:pt x="52" y="19"/>
                  </a:cubicBezTo>
                  <a:moveTo>
                    <a:pt x="73" y="27"/>
                  </a:moveTo>
                  <a:cubicBezTo>
                    <a:pt x="72" y="27"/>
                    <a:pt x="71" y="27"/>
                    <a:pt x="70" y="26"/>
                  </a:cubicBezTo>
                  <a:cubicBezTo>
                    <a:pt x="69" y="25"/>
                    <a:pt x="68" y="24"/>
                    <a:pt x="68" y="23"/>
                  </a:cubicBezTo>
                  <a:cubicBezTo>
                    <a:pt x="68" y="20"/>
                    <a:pt x="70" y="18"/>
                    <a:pt x="72" y="15"/>
                  </a:cubicBezTo>
                  <a:cubicBezTo>
                    <a:pt x="75" y="13"/>
                    <a:pt x="77" y="12"/>
                    <a:pt x="80" y="12"/>
                  </a:cubicBezTo>
                  <a:cubicBezTo>
                    <a:pt x="81" y="12"/>
                    <a:pt x="83" y="12"/>
                    <a:pt x="84" y="13"/>
                  </a:cubicBezTo>
                  <a:cubicBezTo>
                    <a:pt x="82" y="18"/>
                    <a:pt x="82" y="20"/>
                    <a:pt x="82" y="20"/>
                  </a:cubicBezTo>
                  <a:cubicBezTo>
                    <a:pt x="81" y="22"/>
                    <a:pt x="80" y="24"/>
                    <a:pt x="78" y="25"/>
                  </a:cubicBezTo>
                  <a:cubicBezTo>
                    <a:pt x="77" y="26"/>
                    <a:pt x="75" y="27"/>
                    <a:pt x="73" y="27"/>
                  </a:cubicBezTo>
                  <a:moveTo>
                    <a:pt x="175" y="27"/>
                  </a:moveTo>
                  <a:cubicBezTo>
                    <a:pt x="175" y="27"/>
                    <a:pt x="174" y="27"/>
                    <a:pt x="173" y="26"/>
                  </a:cubicBezTo>
                  <a:cubicBezTo>
                    <a:pt x="173" y="26"/>
                    <a:pt x="172" y="25"/>
                    <a:pt x="172" y="24"/>
                  </a:cubicBezTo>
                  <a:cubicBezTo>
                    <a:pt x="172" y="23"/>
                    <a:pt x="173" y="22"/>
                    <a:pt x="174" y="19"/>
                  </a:cubicBezTo>
                  <a:cubicBezTo>
                    <a:pt x="174" y="17"/>
                    <a:pt x="175" y="15"/>
                    <a:pt x="177" y="14"/>
                  </a:cubicBezTo>
                  <a:cubicBezTo>
                    <a:pt x="179" y="13"/>
                    <a:pt x="180" y="12"/>
                    <a:pt x="182" y="12"/>
                  </a:cubicBezTo>
                  <a:cubicBezTo>
                    <a:pt x="184" y="12"/>
                    <a:pt x="185" y="12"/>
                    <a:pt x="186" y="13"/>
                  </a:cubicBezTo>
                  <a:cubicBezTo>
                    <a:pt x="186" y="14"/>
                    <a:pt x="187" y="15"/>
                    <a:pt x="187" y="16"/>
                  </a:cubicBezTo>
                  <a:cubicBezTo>
                    <a:pt x="187" y="19"/>
                    <a:pt x="186" y="22"/>
                    <a:pt x="183" y="24"/>
                  </a:cubicBezTo>
                  <a:cubicBezTo>
                    <a:pt x="181" y="26"/>
                    <a:pt x="178" y="27"/>
                    <a:pt x="175" y="27"/>
                  </a:cubicBezTo>
                  <a:moveTo>
                    <a:pt x="177" y="0"/>
                  </a:moveTo>
                  <a:cubicBezTo>
                    <a:pt x="176" y="0"/>
                    <a:pt x="175" y="0"/>
                    <a:pt x="175" y="1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0" y="21"/>
                    <a:pt x="170" y="23"/>
                    <a:pt x="170" y="23"/>
                  </a:cubicBezTo>
                  <a:cubicBezTo>
                    <a:pt x="169" y="23"/>
                    <a:pt x="169" y="24"/>
                    <a:pt x="169" y="24"/>
                  </a:cubicBezTo>
                  <a:cubicBezTo>
                    <a:pt x="169" y="26"/>
                    <a:pt x="170" y="27"/>
                    <a:pt x="171" y="28"/>
                  </a:cubicBezTo>
                  <a:cubicBezTo>
                    <a:pt x="172" y="30"/>
                    <a:pt x="174" y="30"/>
                    <a:pt x="175" y="30"/>
                  </a:cubicBezTo>
                  <a:cubicBezTo>
                    <a:pt x="179" y="30"/>
                    <a:pt x="182" y="29"/>
                    <a:pt x="184" y="27"/>
                  </a:cubicBezTo>
                  <a:cubicBezTo>
                    <a:pt x="187" y="25"/>
                    <a:pt x="189" y="22"/>
                    <a:pt x="190" y="19"/>
                  </a:cubicBezTo>
                  <a:cubicBezTo>
                    <a:pt x="190" y="18"/>
                    <a:pt x="190" y="17"/>
                    <a:pt x="190" y="16"/>
                  </a:cubicBezTo>
                  <a:cubicBezTo>
                    <a:pt x="190" y="14"/>
                    <a:pt x="189" y="13"/>
                    <a:pt x="188" y="11"/>
                  </a:cubicBezTo>
                  <a:cubicBezTo>
                    <a:pt x="186" y="10"/>
                    <a:pt x="184" y="9"/>
                    <a:pt x="182" y="9"/>
                  </a:cubicBezTo>
                  <a:cubicBezTo>
                    <a:pt x="180" y="9"/>
                    <a:pt x="178" y="10"/>
                    <a:pt x="176" y="11"/>
                  </a:cubicBezTo>
                  <a:cubicBezTo>
                    <a:pt x="177" y="5"/>
                    <a:pt x="178" y="2"/>
                    <a:pt x="178" y="1"/>
                  </a:cubicBezTo>
                  <a:cubicBezTo>
                    <a:pt x="178" y="1"/>
                    <a:pt x="178" y="0"/>
                    <a:pt x="177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723142">
              <a:off x="5015550" y="1153049"/>
              <a:ext cx="3413074" cy="301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006086">
              <a:off x="6400865" y="2355853"/>
              <a:ext cx="1772567" cy="39160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76" name="Google Shape;276;p34"/>
            <p:cNvGrpSpPr/>
            <p:nvPr/>
          </p:nvGrpSpPr>
          <p:grpSpPr>
            <a:xfrm>
              <a:off x="5863624" y="1936649"/>
              <a:ext cx="1920500" cy="1916029"/>
              <a:chOff x="5863624" y="1936649"/>
              <a:chExt cx="1920500" cy="1916029"/>
            </a:xfrm>
          </p:grpSpPr>
          <p:sp>
            <p:nvSpPr>
              <p:cNvPr id="277" name="Google Shape;277;p34"/>
              <p:cNvSpPr/>
              <p:nvPr/>
            </p:nvSpPr>
            <p:spPr>
              <a:xfrm>
                <a:off x="5863624" y="1936649"/>
                <a:ext cx="1920500" cy="1916029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1" extrusionOk="0">
                    <a:moveTo>
                      <a:pt x="1715" y="856"/>
                    </a:moveTo>
                    <a:lnTo>
                      <a:pt x="1621" y="830"/>
                    </a:lnTo>
                    <a:lnTo>
                      <a:pt x="1621" y="851"/>
                    </a:lnTo>
                    <a:lnTo>
                      <a:pt x="1505" y="851"/>
                    </a:lnTo>
                    <a:lnTo>
                      <a:pt x="1505" y="813"/>
                    </a:lnTo>
                    <a:lnTo>
                      <a:pt x="1496" y="813"/>
                    </a:lnTo>
                    <a:lnTo>
                      <a:pt x="1496" y="851"/>
                    </a:lnTo>
                    <a:lnTo>
                      <a:pt x="1376" y="851"/>
                    </a:lnTo>
                    <a:lnTo>
                      <a:pt x="1376" y="813"/>
                    </a:lnTo>
                    <a:lnTo>
                      <a:pt x="1368" y="813"/>
                    </a:lnTo>
                    <a:lnTo>
                      <a:pt x="1368" y="851"/>
                    </a:lnTo>
                    <a:lnTo>
                      <a:pt x="1248" y="851"/>
                    </a:lnTo>
                    <a:lnTo>
                      <a:pt x="1248" y="813"/>
                    </a:lnTo>
                    <a:lnTo>
                      <a:pt x="1239" y="813"/>
                    </a:lnTo>
                    <a:lnTo>
                      <a:pt x="1239" y="851"/>
                    </a:lnTo>
                    <a:lnTo>
                      <a:pt x="1119" y="851"/>
                    </a:lnTo>
                    <a:lnTo>
                      <a:pt x="1119" y="813"/>
                    </a:lnTo>
                    <a:lnTo>
                      <a:pt x="1110" y="813"/>
                    </a:lnTo>
                    <a:lnTo>
                      <a:pt x="1110" y="851"/>
                    </a:lnTo>
                    <a:lnTo>
                      <a:pt x="990" y="851"/>
                    </a:lnTo>
                    <a:lnTo>
                      <a:pt x="990" y="813"/>
                    </a:lnTo>
                    <a:lnTo>
                      <a:pt x="982" y="813"/>
                    </a:lnTo>
                    <a:lnTo>
                      <a:pt x="982" y="851"/>
                    </a:lnTo>
                    <a:lnTo>
                      <a:pt x="862" y="851"/>
                    </a:lnTo>
                    <a:lnTo>
                      <a:pt x="862" y="813"/>
                    </a:lnTo>
                    <a:lnTo>
                      <a:pt x="862" y="732"/>
                    </a:lnTo>
                    <a:lnTo>
                      <a:pt x="900" y="732"/>
                    </a:lnTo>
                    <a:lnTo>
                      <a:pt x="900" y="723"/>
                    </a:lnTo>
                    <a:lnTo>
                      <a:pt x="862" y="723"/>
                    </a:lnTo>
                    <a:lnTo>
                      <a:pt x="862" y="603"/>
                    </a:lnTo>
                    <a:lnTo>
                      <a:pt x="900" y="603"/>
                    </a:lnTo>
                    <a:lnTo>
                      <a:pt x="900" y="595"/>
                    </a:lnTo>
                    <a:lnTo>
                      <a:pt x="862" y="595"/>
                    </a:lnTo>
                    <a:lnTo>
                      <a:pt x="862" y="475"/>
                    </a:lnTo>
                    <a:lnTo>
                      <a:pt x="900" y="475"/>
                    </a:lnTo>
                    <a:lnTo>
                      <a:pt x="900" y="466"/>
                    </a:lnTo>
                    <a:lnTo>
                      <a:pt x="862" y="466"/>
                    </a:lnTo>
                    <a:lnTo>
                      <a:pt x="862" y="347"/>
                    </a:lnTo>
                    <a:lnTo>
                      <a:pt x="900" y="347"/>
                    </a:lnTo>
                    <a:lnTo>
                      <a:pt x="900" y="338"/>
                    </a:lnTo>
                    <a:lnTo>
                      <a:pt x="862" y="338"/>
                    </a:lnTo>
                    <a:lnTo>
                      <a:pt x="862" y="218"/>
                    </a:lnTo>
                    <a:lnTo>
                      <a:pt x="900" y="218"/>
                    </a:lnTo>
                    <a:lnTo>
                      <a:pt x="900" y="210"/>
                    </a:lnTo>
                    <a:lnTo>
                      <a:pt x="862" y="210"/>
                    </a:lnTo>
                    <a:lnTo>
                      <a:pt x="862" y="94"/>
                    </a:lnTo>
                    <a:lnTo>
                      <a:pt x="879" y="94"/>
                    </a:lnTo>
                    <a:lnTo>
                      <a:pt x="857" y="0"/>
                    </a:lnTo>
                    <a:lnTo>
                      <a:pt x="832" y="94"/>
                    </a:lnTo>
                    <a:lnTo>
                      <a:pt x="853" y="94"/>
                    </a:lnTo>
                    <a:lnTo>
                      <a:pt x="853" y="210"/>
                    </a:lnTo>
                    <a:lnTo>
                      <a:pt x="814" y="210"/>
                    </a:lnTo>
                    <a:lnTo>
                      <a:pt x="814" y="218"/>
                    </a:lnTo>
                    <a:lnTo>
                      <a:pt x="853" y="218"/>
                    </a:lnTo>
                    <a:lnTo>
                      <a:pt x="853" y="338"/>
                    </a:lnTo>
                    <a:lnTo>
                      <a:pt x="814" y="338"/>
                    </a:lnTo>
                    <a:lnTo>
                      <a:pt x="814" y="347"/>
                    </a:lnTo>
                    <a:lnTo>
                      <a:pt x="853" y="347"/>
                    </a:lnTo>
                    <a:lnTo>
                      <a:pt x="853" y="466"/>
                    </a:lnTo>
                    <a:lnTo>
                      <a:pt x="814" y="466"/>
                    </a:lnTo>
                    <a:lnTo>
                      <a:pt x="814" y="475"/>
                    </a:lnTo>
                    <a:lnTo>
                      <a:pt x="853" y="475"/>
                    </a:lnTo>
                    <a:lnTo>
                      <a:pt x="853" y="595"/>
                    </a:lnTo>
                    <a:lnTo>
                      <a:pt x="814" y="595"/>
                    </a:lnTo>
                    <a:lnTo>
                      <a:pt x="814" y="603"/>
                    </a:lnTo>
                    <a:lnTo>
                      <a:pt x="853" y="603"/>
                    </a:lnTo>
                    <a:lnTo>
                      <a:pt x="853" y="723"/>
                    </a:lnTo>
                    <a:lnTo>
                      <a:pt x="814" y="723"/>
                    </a:lnTo>
                    <a:lnTo>
                      <a:pt x="814" y="732"/>
                    </a:lnTo>
                    <a:lnTo>
                      <a:pt x="853" y="732"/>
                    </a:lnTo>
                    <a:lnTo>
                      <a:pt x="853" y="813"/>
                    </a:lnTo>
                    <a:lnTo>
                      <a:pt x="853" y="851"/>
                    </a:lnTo>
                    <a:lnTo>
                      <a:pt x="733" y="851"/>
                    </a:lnTo>
                    <a:lnTo>
                      <a:pt x="733" y="813"/>
                    </a:lnTo>
                    <a:lnTo>
                      <a:pt x="724" y="813"/>
                    </a:lnTo>
                    <a:lnTo>
                      <a:pt x="724" y="851"/>
                    </a:lnTo>
                    <a:lnTo>
                      <a:pt x="604" y="851"/>
                    </a:lnTo>
                    <a:lnTo>
                      <a:pt x="604" y="813"/>
                    </a:lnTo>
                    <a:lnTo>
                      <a:pt x="596" y="813"/>
                    </a:lnTo>
                    <a:lnTo>
                      <a:pt x="596" y="851"/>
                    </a:lnTo>
                    <a:lnTo>
                      <a:pt x="476" y="851"/>
                    </a:lnTo>
                    <a:lnTo>
                      <a:pt x="476" y="813"/>
                    </a:lnTo>
                    <a:lnTo>
                      <a:pt x="467" y="813"/>
                    </a:lnTo>
                    <a:lnTo>
                      <a:pt x="467" y="851"/>
                    </a:lnTo>
                    <a:lnTo>
                      <a:pt x="347" y="851"/>
                    </a:lnTo>
                    <a:lnTo>
                      <a:pt x="347" y="813"/>
                    </a:lnTo>
                    <a:lnTo>
                      <a:pt x="338" y="813"/>
                    </a:lnTo>
                    <a:lnTo>
                      <a:pt x="338" y="851"/>
                    </a:lnTo>
                    <a:lnTo>
                      <a:pt x="218" y="851"/>
                    </a:lnTo>
                    <a:lnTo>
                      <a:pt x="218" y="813"/>
                    </a:lnTo>
                    <a:lnTo>
                      <a:pt x="210" y="813"/>
                    </a:lnTo>
                    <a:lnTo>
                      <a:pt x="210" y="851"/>
                    </a:lnTo>
                    <a:lnTo>
                      <a:pt x="0" y="851"/>
                    </a:lnTo>
                    <a:lnTo>
                      <a:pt x="0" y="860"/>
                    </a:lnTo>
                    <a:lnTo>
                      <a:pt x="210" y="860"/>
                    </a:lnTo>
                    <a:lnTo>
                      <a:pt x="210" y="898"/>
                    </a:lnTo>
                    <a:lnTo>
                      <a:pt x="218" y="898"/>
                    </a:lnTo>
                    <a:lnTo>
                      <a:pt x="218" y="860"/>
                    </a:lnTo>
                    <a:lnTo>
                      <a:pt x="338" y="860"/>
                    </a:lnTo>
                    <a:lnTo>
                      <a:pt x="338" y="898"/>
                    </a:lnTo>
                    <a:lnTo>
                      <a:pt x="347" y="898"/>
                    </a:lnTo>
                    <a:lnTo>
                      <a:pt x="347" y="860"/>
                    </a:lnTo>
                    <a:lnTo>
                      <a:pt x="467" y="860"/>
                    </a:lnTo>
                    <a:lnTo>
                      <a:pt x="467" y="898"/>
                    </a:lnTo>
                    <a:lnTo>
                      <a:pt x="476" y="898"/>
                    </a:lnTo>
                    <a:lnTo>
                      <a:pt x="476" y="860"/>
                    </a:lnTo>
                    <a:lnTo>
                      <a:pt x="596" y="860"/>
                    </a:lnTo>
                    <a:lnTo>
                      <a:pt x="596" y="898"/>
                    </a:lnTo>
                    <a:lnTo>
                      <a:pt x="604" y="898"/>
                    </a:lnTo>
                    <a:lnTo>
                      <a:pt x="604" y="860"/>
                    </a:lnTo>
                    <a:lnTo>
                      <a:pt x="724" y="860"/>
                    </a:lnTo>
                    <a:lnTo>
                      <a:pt x="724" y="898"/>
                    </a:lnTo>
                    <a:lnTo>
                      <a:pt x="733" y="898"/>
                    </a:lnTo>
                    <a:lnTo>
                      <a:pt x="733" y="860"/>
                    </a:lnTo>
                    <a:lnTo>
                      <a:pt x="853" y="860"/>
                    </a:lnTo>
                    <a:lnTo>
                      <a:pt x="853" y="898"/>
                    </a:lnTo>
                    <a:lnTo>
                      <a:pt x="853" y="980"/>
                    </a:lnTo>
                    <a:lnTo>
                      <a:pt x="814" y="980"/>
                    </a:lnTo>
                    <a:lnTo>
                      <a:pt x="814" y="988"/>
                    </a:lnTo>
                    <a:lnTo>
                      <a:pt x="853" y="988"/>
                    </a:lnTo>
                    <a:lnTo>
                      <a:pt x="853" y="1108"/>
                    </a:lnTo>
                    <a:lnTo>
                      <a:pt x="814" y="1108"/>
                    </a:lnTo>
                    <a:lnTo>
                      <a:pt x="814" y="1117"/>
                    </a:lnTo>
                    <a:lnTo>
                      <a:pt x="853" y="1117"/>
                    </a:lnTo>
                    <a:lnTo>
                      <a:pt x="853" y="1236"/>
                    </a:lnTo>
                    <a:lnTo>
                      <a:pt x="814" y="1236"/>
                    </a:lnTo>
                    <a:lnTo>
                      <a:pt x="814" y="1245"/>
                    </a:lnTo>
                    <a:lnTo>
                      <a:pt x="853" y="1245"/>
                    </a:lnTo>
                    <a:lnTo>
                      <a:pt x="853" y="1365"/>
                    </a:lnTo>
                    <a:lnTo>
                      <a:pt x="814" y="1365"/>
                    </a:lnTo>
                    <a:lnTo>
                      <a:pt x="814" y="1373"/>
                    </a:lnTo>
                    <a:lnTo>
                      <a:pt x="853" y="1373"/>
                    </a:lnTo>
                    <a:lnTo>
                      <a:pt x="853" y="1493"/>
                    </a:lnTo>
                    <a:lnTo>
                      <a:pt x="814" y="1493"/>
                    </a:lnTo>
                    <a:lnTo>
                      <a:pt x="814" y="1502"/>
                    </a:lnTo>
                    <a:lnTo>
                      <a:pt x="853" y="1502"/>
                    </a:lnTo>
                    <a:lnTo>
                      <a:pt x="853" y="1711"/>
                    </a:lnTo>
                    <a:lnTo>
                      <a:pt x="862" y="1711"/>
                    </a:lnTo>
                    <a:lnTo>
                      <a:pt x="862" y="1502"/>
                    </a:lnTo>
                    <a:lnTo>
                      <a:pt x="900" y="1502"/>
                    </a:lnTo>
                    <a:lnTo>
                      <a:pt x="900" y="1493"/>
                    </a:lnTo>
                    <a:lnTo>
                      <a:pt x="862" y="1493"/>
                    </a:lnTo>
                    <a:lnTo>
                      <a:pt x="862" y="1373"/>
                    </a:lnTo>
                    <a:lnTo>
                      <a:pt x="900" y="1373"/>
                    </a:lnTo>
                    <a:lnTo>
                      <a:pt x="900" y="1365"/>
                    </a:lnTo>
                    <a:lnTo>
                      <a:pt x="862" y="1365"/>
                    </a:lnTo>
                    <a:lnTo>
                      <a:pt x="862" y="1245"/>
                    </a:lnTo>
                    <a:lnTo>
                      <a:pt x="900" y="1245"/>
                    </a:lnTo>
                    <a:lnTo>
                      <a:pt x="900" y="1236"/>
                    </a:lnTo>
                    <a:lnTo>
                      <a:pt x="862" y="1236"/>
                    </a:lnTo>
                    <a:lnTo>
                      <a:pt x="862" y="1117"/>
                    </a:lnTo>
                    <a:lnTo>
                      <a:pt x="900" y="1117"/>
                    </a:lnTo>
                    <a:lnTo>
                      <a:pt x="900" y="1108"/>
                    </a:lnTo>
                    <a:lnTo>
                      <a:pt x="862" y="1108"/>
                    </a:lnTo>
                    <a:lnTo>
                      <a:pt x="862" y="988"/>
                    </a:lnTo>
                    <a:lnTo>
                      <a:pt x="900" y="988"/>
                    </a:lnTo>
                    <a:lnTo>
                      <a:pt x="900" y="980"/>
                    </a:lnTo>
                    <a:lnTo>
                      <a:pt x="862" y="980"/>
                    </a:lnTo>
                    <a:lnTo>
                      <a:pt x="862" y="898"/>
                    </a:lnTo>
                    <a:lnTo>
                      <a:pt x="862" y="860"/>
                    </a:lnTo>
                    <a:lnTo>
                      <a:pt x="982" y="860"/>
                    </a:lnTo>
                    <a:lnTo>
                      <a:pt x="982" y="898"/>
                    </a:lnTo>
                    <a:lnTo>
                      <a:pt x="990" y="898"/>
                    </a:lnTo>
                    <a:lnTo>
                      <a:pt x="990" y="860"/>
                    </a:lnTo>
                    <a:lnTo>
                      <a:pt x="1110" y="860"/>
                    </a:lnTo>
                    <a:lnTo>
                      <a:pt x="1110" y="898"/>
                    </a:lnTo>
                    <a:lnTo>
                      <a:pt x="1119" y="898"/>
                    </a:lnTo>
                    <a:lnTo>
                      <a:pt x="1119" y="860"/>
                    </a:lnTo>
                    <a:lnTo>
                      <a:pt x="1239" y="860"/>
                    </a:lnTo>
                    <a:lnTo>
                      <a:pt x="1239" y="898"/>
                    </a:lnTo>
                    <a:lnTo>
                      <a:pt x="1248" y="898"/>
                    </a:lnTo>
                    <a:lnTo>
                      <a:pt x="1248" y="860"/>
                    </a:lnTo>
                    <a:lnTo>
                      <a:pt x="1368" y="860"/>
                    </a:lnTo>
                    <a:lnTo>
                      <a:pt x="1368" y="898"/>
                    </a:lnTo>
                    <a:lnTo>
                      <a:pt x="1376" y="898"/>
                    </a:lnTo>
                    <a:lnTo>
                      <a:pt x="1376" y="860"/>
                    </a:lnTo>
                    <a:lnTo>
                      <a:pt x="1496" y="860"/>
                    </a:lnTo>
                    <a:lnTo>
                      <a:pt x="1496" y="898"/>
                    </a:lnTo>
                    <a:lnTo>
                      <a:pt x="1505" y="898"/>
                    </a:lnTo>
                    <a:lnTo>
                      <a:pt x="1505" y="860"/>
                    </a:lnTo>
                    <a:lnTo>
                      <a:pt x="1621" y="860"/>
                    </a:lnTo>
                    <a:lnTo>
                      <a:pt x="1621" y="881"/>
                    </a:lnTo>
                    <a:lnTo>
                      <a:pt x="1715" y="8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6180535" y="2119182"/>
                <a:ext cx="1209410" cy="161927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38" extrusionOk="0">
                    <a:moveTo>
                      <a:pt x="4" y="338"/>
                    </a:moveTo>
                    <a:cubicBezTo>
                      <a:pt x="0" y="338"/>
                      <a:pt x="0" y="338"/>
                      <a:pt x="0" y="338"/>
                    </a:cubicBezTo>
                    <a:cubicBezTo>
                      <a:pt x="3" y="307"/>
                      <a:pt x="26" y="36"/>
                      <a:pt x="65" y="36"/>
                    </a:cubicBezTo>
                    <a:cubicBezTo>
                      <a:pt x="105" y="36"/>
                      <a:pt x="128" y="163"/>
                      <a:pt x="128" y="169"/>
                    </a:cubicBezTo>
                    <a:cubicBezTo>
                      <a:pt x="129" y="169"/>
                      <a:pt x="134" y="202"/>
                      <a:pt x="145" y="234"/>
                    </a:cubicBezTo>
                    <a:cubicBezTo>
                      <a:pt x="158" y="276"/>
                      <a:pt x="173" y="299"/>
                      <a:pt x="188" y="299"/>
                    </a:cubicBezTo>
                    <a:cubicBezTo>
                      <a:pt x="196" y="299"/>
                      <a:pt x="213" y="279"/>
                      <a:pt x="232" y="150"/>
                    </a:cubicBezTo>
                    <a:cubicBezTo>
                      <a:pt x="242" y="76"/>
                      <a:pt x="248" y="1"/>
                      <a:pt x="248" y="0"/>
                    </a:cubicBezTo>
                    <a:cubicBezTo>
                      <a:pt x="252" y="1"/>
                      <a:pt x="252" y="1"/>
                      <a:pt x="252" y="1"/>
                    </a:cubicBezTo>
                    <a:cubicBezTo>
                      <a:pt x="250" y="32"/>
                      <a:pt x="227" y="303"/>
                      <a:pt x="188" y="303"/>
                    </a:cubicBezTo>
                    <a:cubicBezTo>
                      <a:pt x="148" y="303"/>
                      <a:pt x="125" y="175"/>
                      <a:pt x="125" y="170"/>
                    </a:cubicBezTo>
                    <a:cubicBezTo>
                      <a:pt x="124" y="169"/>
                      <a:pt x="119" y="136"/>
                      <a:pt x="108" y="104"/>
                    </a:cubicBezTo>
                    <a:cubicBezTo>
                      <a:pt x="95" y="62"/>
                      <a:pt x="80" y="40"/>
                      <a:pt x="65" y="40"/>
                    </a:cubicBezTo>
                    <a:cubicBezTo>
                      <a:pt x="57" y="40"/>
                      <a:pt x="40" y="59"/>
                      <a:pt x="21" y="188"/>
                    </a:cubicBezTo>
                    <a:cubicBezTo>
                      <a:pt x="11" y="262"/>
                      <a:pt x="5" y="337"/>
                      <a:pt x="4" y="3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3C1F299-97E5-AF09-77EB-0D9519E5B606}"/>
              </a:ext>
            </a:extLst>
          </p:cNvPr>
          <p:cNvSpPr/>
          <p:nvPr/>
        </p:nvSpPr>
        <p:spPr>
          <a:xfrm>
            <a:off x="1282418" y="4653618"/>
            <a:ext cx="3133725" cy="515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317;p37">
            <a:extLst>
              <a:ext uri="{FF2B5EF4-FFF2-40B4-BE49-F238E27FC236}">
                <a16:creationId xmlns:a16="http://schemas.microsoft.com/office/drawing/2014/main" id="{41D9AEF8-99D2-3B57-44DD-0EA39DE73C03}"/>
              </a:ext>
            </a:extLst>
          </p:cNvPr>
          <p:cNvSpPr/>
          <p:nvPr/>
        </p:nvSpPr>
        <p:spPr>
          <a:xfrm>
            <a:off x="663450" y="4512704"/>
            <a:ext cx="660708" cy="515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4" name="Google Shape;333;p37">
            <a:extLst>
              <a:ext uri="{FF2B5EF4-FFF2-40B4-BE49-F238E27FC236}">
                <a16:creationId xmlns:a16="http://schemas.microsoft.com/office/drawing/2014/main" id="{AE46B487-3DBF-FF40-8756-A487451BC0EB}"/>
              </a:ext>
            </a:extLst>
          </p:cNvPr>
          <p:cNvGrpSpPr/>
          <p:nvPr/>
        </p:nvGrpSpPr>
        <p:grpSpPr>
          <a:xfrm>
            <a:off x="780363" y="4555799"/>
            <a:ext cx="506197" cy="428948"/>
            <a:chOff x="7010400" y="1804988"/>
            <a:chExt cx="563563" cy="560389"/>
          </a:xfrm>
        </p:grpSpPr>
        <p:sp>
          <p:nvSpPr>
            <p:cNvPr id="5" name="Google Shape;334;p37">
              <a:extLst>
                <a:ext uri="{FF2B5EF4-FFF2-40B4-BE49-F238E27FC236}">
                  <a16:creationId xmlns:a16="http://schemas.microsoft.com/office/drawing/2014/main" id="{69531A6D-C5B4-9384-3013-89EC2ECFE2E8}"/>
                </a:ext>
              </a:extLst>
            </p:cNvPr>
            <p:cNvSpPr/>
            <p:nvPr/>
          </p:nvSpPr>
          <p:spPr>
            <a:xfrm>
              <a:off x="7011988" y="1804988"/>
              <a:ext cx="560389" cy="560389"/>
            </a:xfrm>
            <a:custGeom>
              <a:avLst/>
              <a:gdLst/>
              <a:ahLst/>
              <a:cxnLst/>
              <a:rect l="l" t="t" r="r" b="b"/>
              <a:pathLst>
                <a:path w="2048" h="2048" extrusionOk="0">
                  <a:moveTo>
                    <a:pt x="1850" y="1108"/>
                  </a:moveTo>
                  <a:cubicBezTo>
                    <a:pt x="1843" y="1093"/>
                    <a:pt x="1825" y="1087"/>
                    <a:pt x="1810" y="1094"/>
                  </a:cubicBezTo>
                  <a:cubicBezTo>
                    <a:pt x="1806" y="1097"/>
                    <a:pt x="1806" y="1097"/>
                    <a:pt x="1806" y="1097"/>
                  </a:cubicBezTo>
                  <a:cubicBezTo>
                    <a:pt x="1806" y="951"/>
                    <a:pt x="1806" y="951"/>
                    <a:pt x="1806" y="951"/>
                  </a:cubicBezTo>
                  <a:cubicBezTo>
                    <a:pt x="1951" y="1024"/>
                    <a:pt x="1951" y="1024"/>
                    <a:pt x="1951" y="1024"/>
                  </a:cubicBezTo>
                  <a:cubicBezTo>
                    <a:pt x="1937" y="1031"/>
                    <a:pt x="1937" y="1031"/>
                    <a:pt x="1937" y="1031"/>
                  </a:cubicBezTo>
                  <a:cubicBezTo>
                    <a:pt x="1922" y="1038"/>
                    <a:pt x="1916" y="1056"/>
                    <a:pt x="1923" y="1071"/>
                  </a:cubicBezTo>
                  <a:cubicBezTo>
                    <a:pt x="1931" y="1086"/>
                    <a:pt x="1949" y="1092"/>
                    <a:pt x="1963" y="1085"/>
                  </a:cubicBezTo>
                  <a:cubicBezTo>
                    <a:pt x="2031" y="1051"/>
                    <a:pt x="2031" y="1051"/>
                    <a:pt x="2031" y="1051"/>
                  </a:cubicBezTo>
                  <a:cubicBezTo>
                    <a:pt x="2042" y="1046"/>
                    <a:pt x="2048" y="1035"/>
                    <a:pt x="2048" y="1024"/>
                  </a:cubicBezTo>
                  <a:cubicBezTo>
                    <a:pt x="2048" y="1012"/>
                    <a:pt x="2042" y="1002"/>
                    <a:pt x="2031" y="997"/>
                  </a:cubicBezTo>
                  <a:cubicBezTo>
                    <a:pt x="1789" y="876"/>
                    <a:pt x="1789" y="876"/>
                    <a:pt x="1789" y="876"/>
                  </a:cubicBezTo>
                  <a:cubicBezTo>
                    <a:pt x="1780" y="871"/>
                    <a:pt x="1769" y="872"/>
                    <a:pt x="1760" y="877"/>
                  </a:cubicBezTo>
                  <a:cubicBezTo>
                    <a:pt x="1751" y="883"/>
                    <a:pt x="1746" y="892"/>
                    <a:pt x="1746" y="903"/>
                  </a:cubicBezTo>
                  <a:cubicBezTo>
                    <a:pt x="1746" y="994"/>
                    <a:pt x="1746" y="994"/>
                    <a:pt x="1746" y="994"/>
                  </a:cubicBezTo>
                  <a:cubicBezTo>
                    <a:pt x="594" y="994"/>
                    <a:pt x="594" y="994"/>
                    <a:pt x="594" y="994"/>
                  </a:cubicBezTo>
                  <a:cubicBezTo>
                    <a:pt x="832" y="560"/>
                    <a:pt x="1292" y="266"/>
                    <a:pt x="1820" y="266"/>
                  </a:cubicBezTo>
                  <a:cubicBezTo>
                    <a:pt x="1837" y="266"/>
                    <a:pt x="1850" y="252"/>
                    <a:pt x="1850" y="236"/>
                  </a:cubicBezTo>
                  <a:cubicBezTo>
                    <a:pt x="1850" y="219"/>
                    <a:pt x="1837" y="206"/>
                    <a:pt x="1820" y="206"/>
                  </a:cubicBezTo>
                  <a:cubicBezTo>
                    <a:pt x="1623" y="206"/>
                    <a:pt x="1433" y="244"/>
                    <a:pt x="1253" y="320"/>
                  </a:cubicBezTo>
                  <a:cubicBezTo>
                    <a:pt x="1080" y="394"/>
                    <a:pt x="924" y="499"/>
                    <a:pt x="790" y="632"/>
                  </a:cubicBezTo>
                  <a:cubicBezTo>
                    <a:pt x="693" y="729"/>
                    <a:pt x="612" y="838"/>
                    <a:pt x="546" y="956"/>
                  </a:cubicBezTo>
                  <a:cubicBezTo>
                    <a:pt x="467" y="782"/>
                    <a:pt x="424" y="589"/>
                    <a:pt x="424" y="385"/>
                  </a:cubicBezTo>
                  <a:cubicBezTo>
                    <a:pt x="424" y="369"/>
                    <a:pt x="410" y="355"/>
                    <a:pt x="394" y="355"/>
                  </a:cubicBezTo>
                  <a:cubicBezTo>
                    <a:pt x="377" y="355"/>
                    <a:pt x="364" y="369"/>
                    <a:pt x="364" y="385"/>
                  </a:cubicBezTo>
                  <a:cubicBezTo>
                    <a:pt x="364" y="582"/>
                    <a:pt x="402" y="773"/>
                    <a:pt x="478" y="952"/>
                  </a:cubicBezTo>
                  <a:cubicBezTo>
                    <a:pt x="484" y="966"/>
                    <a:pt x="490" y="980"/>
                    <a:pt x="497" y="994"/>
                  </a:cubicBezTo>
                  <a:cubicBezTo>
                    <a:pt x="311" y="994"/>
                    <a:pt x="311" y="994"/>
                    <a:pt x="311" y="994"/>
                  </a:cubicBezTo>
                  <a:cubicBezTo>
                    <a:pt x="311" y="302"/>
                    <a:pt x="311" y="302"/>
                    <a:pt x="311" y="302"/>
                  </a:cubicBezTo>
                  <a:cubicBezTo>
                    <a:pt x="402" y="302"/>
                    <a:pt x="402" y="302"/>
                    <a:pt x="402" y="302"/>
                  </a:cubicBezTo>
                  <a:cubicBezTo>
                    <a:pt x="412" y="302"/>
                    <a:pt x="422" y="297"/>
                    <a:pt x="427" y="288"/>
                  </a:cubicBezTo>
                  <a:cubicBezTo>
                    <a:pt x="433" y="279"/>
                    <a:pt x="433" y="268"/>
                    <a:pt x="429" y="259"/>
                  </a:cubicBezTo>
                  <a:cubicBezTo>
                    <a:pt x="400" y="201"/>
                    <a:pt x="400" y="201"/>
                    <a:pt x="400" y="201"/>
                  </a:cubicBezTo>
                  <a:cubicBezTo>
                    <a:pt x="392" y="186"/>
                    <a:pt x="374" y="180"/>
                    <a:pt x="360" y="188"/>
                  </a:cubicBezTo>
                  <a:cubicBezTo>
                    <a:pt x="345" y="195"/>
                    <a:pt x="339" y="213"/>
                    <a:pt x="346" y="228"/>
                  </a:cubicBezTo>
                  <a:cubicBezTo>
                    <a:pt x="353" y="242"/>
                    <a:pt x="353" y="242"/>
                    <a:pt x="353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3" y="102"/>
                    <a:pt x="283" y="102"/>
                    <a:pt x="283" y="102"/>
                  </a:cubicBezTo>
                  <a:cubicBezTo>
                    <a:pt x="291" y="117"/>
                    <a:pt x="309" y="123"/>
                    <a:pt x="323" y="115"/>
                  </a:cubicBezTo>
                  <a:cubicBezTo>
                    <a:pt x="338" y="108"/>
                    <a:pt x="344" y="90"/>
                    <a:pt x="337" y="7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2" y="6"/>
                    <a:pt x="292" y="0"/>
                    <a:pt x="281" y="0"/>
                  </a:cubicBezTo>
                  <a:cubicBezTo>
                    <a:pt x="269" y="0"/>
                    <a:pt x="259" y="6"/>
                    <a:pt x="254" y="16"/>
                  </a:cubicBezTo>
                  <a:cubicBezTo>
                    <a:pt x="133" y="259"/>
                    <a:pt x="133" y="259"/>
                    <a:pt x="133" y="259"/>
                  </a:cubicBezTo>
                  <a:cubicBezTo>
                    <a:pt x="128" y="268"/>
                    <a:pt x="128" y="279"/>
                    <a:pt x="134" y="288"/>
                  </a:cubicBezTo>
                  <a:cubicBezTo>
                    <a:pt x="139" y="297"/>
                    <a:pt x="149" y="302"/>
                    <a:pt x="159" y="302"/>
                  </a:cubicBezTo>
                  <a:cubicBezTo>
                    <a:pt x="251" y="302"/>
                    <a:pt x="251" y="302"/>
                    <a:pt x="251" y="302"/>
                  </a:cubicBezTo>
                  <a:cubicBezTo>
                    <a:pt x="251" y="994"/>
                    <a:pt x="251" y="994"/>
                    <a:pt x="251" y="994"/>
                  </a:cubicBezTo>
                  <a:cubicBezTo>
                    <a:pt x="30" y="994"/>
                    <a:pt x="30" y="994"/>
                    <a:pt x="30" y="994"/>
                  </a:cubicBezTo>
                  <a:cubicBezTo>
                    <a:pt x="13" y="994"/>
                    <a:pt x="0" y="1007"/>
                    <a:pt x="0" y="1024"/>
                  </a:cubicBezTo>
                  <a:cubicBezTo>
                    <a:pt x="0" y="1040"/>
                    <a:pt x="13" y="1054"/>
                    <a:pt x="30" y="1054"/>
                  </a:cubicBezTo>
                  <a:cubicBezTo>
                    <a:pt x="251" y="1054"/>
                    <a:pt x="251" y="1054"/>
                    <a:pt x="251" y="1054"/>
                  </a:cubicBezTo>
                  <a:cubicBezTo>
                    <a:pt x="251" y="2018"/>
                    <a:pt x="251" y="2018"/>
                    <a:pt x="251" y="2018"/>
                  </a:cubicBezTo>
                  <a:cubicBezTo>
                    <a:pt x="251" y="2034"/>
                    <a:pt x="264" y="2048"/>
                    <a:pt x="281" y="2048"/>
                  </a:cubicBezTo>
                  <a:cubicBezTo>
                    <a:pt x="297" y="2048"/>
                    <a:pt x="311" y="2034"/>
                    <a:pt x="311" y="2018"/>
                  </a:cubicBezTo>
                  <a:cubicBezTo>
                    <a:pt x="311" y="1054"/>
                    <a:pt x="311" y="1054"/>
                    <a:pt x="311" y="1054"/>
                  </a:cubicBezTo>
                  <a:cubicBezTo>
                    <a:pt x="497" y="1054"/>
                    <a:pt x="497" y="1054"/>
                    <a:pt x="497" y="1054"/>
                  </a:cubicBezTo>
                  <a:cubicBezTo>
                    <a:pt x="490" y="1068"/>
                    <a:pt x="484" y="1081"/>
                    <a:pt x="478" y="1095"/>
                  </a:cubicBezTo>
                  <a:cubicBezTo>
                    <a:pt x="402" y="1275"/>
                    <a:pt x="364" y="1466"/>
                    <a:pt x="364" y="1662"/>
                  </a:cubicBezTo>
                  <a:cubicBezTo>
                    <a:pt x="364" y="1679"/>
                    <a:pt x="377" y="1692"/>
                    <a:pt x="394" y="1692"/>
                  </a:cubicBezTo>
                  <a:cubicBezTo>
                    <a:pt x="410" y="1692"/>
                    <a:pt x="424" y="1679"/>
                    <a:pt x="424" y="1662"/>
                  </a:cubicBezTo>
                  <a:cubicBezTo>
                    <a:pt x="424" y="1459"/>
                    <a:pt x="467" y="1266"/>
                    <a:pt x="546" y="1091"/>
                  </a:cubicBezTo>
                  <a:cubicBezTo>
                    <a:pt x="612" y="1210"/>
                    <a:pt x="693" y="1318"/>
                    <a:pt x="790" y="1415"/>
                  </a:cubicBezTo>
                  <a:cubicBezTo>
                    <a:pt x="924" y="1549"/>
                    <a:pt x="1080" y="1654"/>
                    <a:pt x="1253" y="1727"/>
                  </a:cubicBezTo>
                  <a:cubicBezTo>
                    <a:pt x="1433" y="1803"/>
                    <a:pt x="1623" y="1842"/>
                    <a:pt x="1820" y="1842"/>
                  </a:cubicBezTo>
                  <a:cubicBezTo>
                    <a:pt x="1837" y="1842"/>
                    <a:pt x="1850" y="1828"/>
                    <a:pt x="1850" y="1812"/>
                  </a:cubicBezTo>
                  <a:cubicBezTo>
                    <a:pt x="1850" y="1795"/>
                    <a:pt x="1837" y="1782"/>
                    <a:pt x="1820" y="1782"/>
                  </a:cubicBezTo>
                  <a:cubicBezTo>
                    <a:pt x="1292" y="1782"/>
                    <a:pt x="832" y="1487"/>
                    <a:pt x="594" y="1054"/>
                  </a:cubicBezTo>
                  <a:cubicBezTo>
                    <a:pt x="1746" y="1054"/>
                    <a:pt x="1746" y="1054"/>
                    <a:pt x="1746" y="1054"/>
                  </a:cubicBezTo>
                  <a:cubicBezTo>
                    <a:pt x="1746" y="1145"/>
                    <a:pt x="1746" y="1145"/>
                    <a:pt x="1746" y="1145"/>
                  </a:cubicBezTo>
                  <a:cubicBezTo>
                    <a:pt x="1746" y="1155"/>
                    <a:pt x="1751" y="1165"/>
                    <a:pt x="1760" y="1171"/>
                  </a:cubicBezTo>
                  <a:cubicBezTo>
                    <a:pt x="1765" y="1174"/>
                    <a:pt x="1770" y="1175"/>
                    <a:pt x="1776" y="1175"/>
                  </a:cubicBezTo>
                  <a:cubicBezTo>
                    <a:pt x="1780" y="1175"/>
                    <a:pt x="1785" y="1174"/>
                    <a:pt x="1789" y="1172"/>
                  </a:cubicBezTo>
                  <a:cubicBezTo>
                    <a:pt x="1837" y="1148"/>
                    <a:pt x="1837" y="1148"/>
                    <a:pt x="1837" y="1148"/>
                  </a:cubicBezTo>
                  <a:cubicBezTo>
                    <a:pt x="1852" y="1141"/>
                    <a:pt x="1858" y="1123"/>
                    <a:pt x="1850" y="1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35;p37">
              <a:extLst>
                <a:ext uri="{FF2B5EF4-FFF2-40B4-BE49-F238E27FC236}">
                  <a16:creationId xmlns:a16="http://schemas.microsoft.com/office/drawing/2014/main" id="{AE65963C-E389-CCCF-299A-D51C2F0A0E48}"/>
                </a:ext>
              </a:extLst>
            </p:cNvPr>
            <p:cNvSpPr/>
            <p:nvPr/>
          </p:nvSpPr>
          <p:spPr>
            <a:xfrm>
              <a:off x="7521575" y="19764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7" extrusionOk="0">
                  <a:moveTo>
                    <a:pt x="17" y="232"/>
                  </a:moveTo>
                  <a:cubicBezTo>
                    <a:pt x="22" y="236"/>
                    <a:pt x="28" y="237"/>
                    <a:pt x="34" y="237"/>
                  </a:cubicBezTo>
                  <a:cubicBezTo>
                    <a:pt x="43" y="237"/>
                    <a:pt x="53" y="233"/>
                    <a:pt x="58" y="225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130" y="225"/>
                    <a:pt x="130" y="225"/>
                    <a:pt x="130" y="225"/>
                  </a:cubicBezTo>
                  <a:cubicBezTo>
                    <a:pt x="136" y="233"/>
                    <a:pt x="146" y="237"/>
                    <a:pt x="155" y="237"/>
                  </a:cubicBezTo>
                  <a:cubicBezTo>
                    <a:pt x="161" y="237"/>
                    <a:pt x="167" y="236"/>
                    <a:pt x="172" y="232"/>
                  </a:cubicBezTo>
                  <a:cubicBezTo>
                    <a:pt x="186" y="222"/>
                    <a:pt x="189" y="204"/>
                    <a:pt x="180" y="190"/>
                  </a:cubicBezTo>
                  <a:cubicBezTo>
                    <a:pt x="131" y="121"/>
                    <a:pt x="131" y="121"/>
                    <a:pt x="131" y="121"/>
                  </a:cubicBezTo>
                  <a:cubicBezTo>
                    <a:pt x="180" y="51"/>
                    <a:pt x="180" y="51"/>
                    <a:pt x="180" y="51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3"/>
                    <a:pt x="130" y="17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49" y="3"/>
                    <a:pt x="30" y="0"/>
                    <a:pt x="17" y="10"/>
                  </a:cubicBezTo>
                  <a:cubicBezTo>
                    <a:pt x="3" y="19"/>
                    <a:pt x="0" y="38"/>
                    <a:pt x="9" y="5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2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36;p37">
              <a:extLst>
                <a:ext uri="{FF2B5EF4-FFF2-40B4-BE49-F238E27FC236}">
                  <a16:creationId xmlns:a16="http://schemas.microsoft.com/office/drawing/2014/main" id="{010D814D-F79D-5829-ED50-C8F0D51C340B}"/>
                </a:ext>
              </a:extLst>
            </p:cNvPr>
            <p:cNvSpPr/>
            <p:nvPr/>
          </p:nvSpPr>
          <p:spPr>
            <a:xfrm>
              <a:off x="7010400" y="1900238"/>
              <a:ext cx="52388" cy="65087"/>
            </a:xfrm>
            <a:custGeom>
              <a:avLst/>
              <a:gdLst/>
              <a:ahLst/>
              <a:cxnLst/>
              <a:rect l="l" t="t" r="r" b="b"/>
              <a:pathLst>
                <a:path w="189" h="238" extrusionOk="0">
                  <a:moveTo>
                    <a:pt x="17" y="232"/>
                  </a:moveTo>
                  <a:cubicBezTo>
                    <a:pt x="22" y="236"/>
                    <a:pt x="28" y="238"/>
                    <a:pt x="34" y="238"/>
                  </a:cubicBezTo>
                  <a:cubicBezTo>
                    <a:pt x="44" y="238"/>
                    <a:pt x="53" y="233"/>
                    <a:pt x="59" y="225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9" y="38"/>
                    <a:pt x="186" y="19"/>
                    <a:pt x="172" y="10"/>
                  </a:cubicBezTo>
                  <a:cubicBezTo>
                    <a:pt x="159" y="0"/>
                    <a:pt x="140" y="4"/>
                    <a:pt x="131" y="17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49" y="4"/>
                    <a:pt x="30" y="0"/>
                    <a:pt x="17" y="10"/>
                  </a:cubicBezTo>
                  <a:cubicBezTo>
                    <a:pt x="3" y="19"/>
                    <a:pt x="0" y="38"/>
                    <a:pt x="9" y="52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204"/>
                    <a:pt x="3" y="223"/>
                    <a:pt x="17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37;p37">
              <a:extLst>
                <a:ext uri="{FF2B5EF4-FFF2-40B4-BE49-F238E27FC236}">
                  <a16:creationId xmlns:a16="http://schemas.microsoft.com/office/drawing/2014/main" id="{DD499E5A-B1C8-614A-6399-18FDE803647C}"/>
                </a:ext>
              </a:extLst>
            </p:cNvPr>
            <p:cNvSpPr/>
            <p:nvPr/>
          </p:nvSpPr>
          <p:spPr>
            <a:xfrm>
              <a:off x="7392988" y="2190751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38;p37">
              <a:extLst>
                <a:ext uri="{FF2B5EF4-FFF2-40B4-BE49-F238E27FC236}">
                  <a16:creationId xmlns:a16="http://schemas.microsoft.com/office/drawing/2014/main" id="{684A50BB-32E8-1864-00EB-F40D53B0A1D6}"/>
                </a:ext>
              </a:extLst>
            </p:cNvPr>
            <p:cNvSpPr/>
            <p:nvPr/>
          </p:nvSpPr>
          <p:spPr>
            <a:xfrm>
              <a:off x="7392988" y="2162176"/>
              <a:ext cx="26988" cy="17462"/>
            </a:xfrm>
            <a:custGeom>
              <a:avLst/>
              <a:gdLst/>
              <a:ahLst/>
              <a:cxnLst/>
              <a:rect l="l" t="t" r="r" b="b"/>
              <a:pathLst>
                <a:path w="100" h="60" extrusionOk="0">
                  <a:moveTo>
                    <a:pt x="7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7" y="60"/>
                    <a:pt x="100" y="47"/>
                    <a:pt x="100" y="30"/>
                  </a:cubicBezTo>
                  <a:cubicBezTo>
                    <a:pt x="100" y="13"/>
                    <a:pt x="8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39;p37">
              <a:extLst>
                <a:ext uri="{FF2B5EF4-FFF2-40B4-BE49-F238E27FC236}">
                  <a16:creationId xmlns:a16="http://schemas.microsoft.com/office/drawing/2014/main" id="{C4FC6865-CA8F-3F81-C8B7-63CFAAF635C0}"/>
                </a:ext>
              </a:extLst>
            </p:cNvPr>
            <p:cNvSpPr/>
            <p:nvPr/>
          </p:nvSpPr>
          <p:spPr>
            <a:xfrm>
              <a:off x="7432675" y="2157413"/>
              <a:ext cx="15875" cy="60325"/>
            </a:xfrm>
            <a:custGeom>
              <a:avLst/>
              <a:gdLst/>
              <a:ahLst/>
              <a:cxnLst/>
              <a:rect l="l" t="t" r="r" b="b"/>
              <a:pathLst>
                <a:path w="60" h="221" extrusionOk="0">
                  <a:moveTo>
                    <a:pt x="0" y="30"/>
                  </a:moveTo>
                  <a:cubicBezTo>
                    <a:pt x="0" y="191"/>
                    <a:pt x="0" y="191"/>
                    <a:pt x="0" y="191"/>
                  </a:cubicBezTo>
                  <a:cubicBezTo>
                    <a:pt x="0" y="208"/>
                    <a:pt x="13" y="221"/>
                    <a:pt x="30" y="221"/>
                  </a:cubicBezTo>
                  <a:cubicBezTo>
                    <a:pt x="46" y="221"/>
                    <a:pt x="60" y="208"/>
                    <a:pt x="60" y="191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40;p37">
              <a:extLst>
                <a:ext uri="{FF2B5EF4-FFF2-40B4-BE49-F238E27FC236}">
                  <a16:creationId xmlns:a16="http://schemas.microsoft.com/office/drawing/2014/main" id="{E641B914-E294-41CC-A666-740BF660B4A8}"/>
                </a:ext>
              </a:extLst>
            </p:cNvPr>
            <p:cNvSpPr/>
            <p:nvPr/>
          </p:nvSpPr>
          <p:spPr>
            <a:xfrm>
              <a:off x="7459663" y="2168526"/>
              <a:ext cx="52388" cy="49212"/>
            </a:xfrm>
            <a:custGeom>
              <a:avLst/>
              <a:gdLst/>
              <a:ahLst/>
              <a:cxnLst/>
              <a:rect l="l" t="t" r="r" b="b"/>
              <a:pathLst>
                <a:path w="190" h="181" extrusionOk="0">
                  <a:moveTo>
                    <a:pt x="119" y="3"/>
                  </a:moveTo>
                  <a:cubicBezTo>
                    <a:pt x="111" y="1"/>
                    <a:pt x="103" y="0"/>
                    <a:pt x="95" y="0"/>
                  </a:cubicBezTo>
                  <a:cubicBezTo>
                    <a:pt x="67" y="0"/>
                    <a:pt x="41" y="13"/>
                    <a:pt x="24" y="35"/>
                  </a:cubicBezTo>
                  <a:cubicBezTo>
                    <a:pt x="6" y="58"/>
                    <a:pt x="0" y="86"/>
                    <a:pt x="8" y="114"/>
                  </a:cubicBezTo>
                  <a:cubicBezTo>
                    <a:pt x="16" y="146"/>
                    <a:pt x="40" y="170"/>
                    <a:pt x="72" y="178"/>
                  </a:cubicBezTo>
                  <a:cubicBezTo>
                    <a:pt x="80" y="180"/>
                    <a:pt x="87" y="181"/>
                    <a:pt x="95" y="181"/>
                  </a:cubicBezTo>
                  <a:cubicBezTo>
                    <a:pt x="123" y="181"/>
                    <a:pt x="149" y="169"/>
                    <a:pt x="167" y="146"/>
                  </a:cubicBezTo>
                  <a:cubicBezTo>
                    <a:pt x="184" y="124"/>
                    <a:pt x="190" y="95"/>
                    <a:pt x="183" y="67"/>
                  </a:cubicBezTo>
                  <a:cubicBezTo>
                    <a:pt x="175" y="36"/>
                    <a:pt x="150" y="11"/>
                    <a:pt x="119" y="3"/>
                  </a:cubicBezTo>
                  <a:close/>
                  <a:moveTo>
                    <a:pt x="119" y="110"/>
                  </a:moveTo>
                  <a:cubicBezTo>
                    <a:pt x="112" y="119"/>
                    <a:pt x="99" y="124"/>
                    <a:pt x="87" y="120"/>
                  </a:cubicBezTo>
                  <a:cubicBezTo>
                    <a:pt x="76" y="118"/>
                    <a:pt x="68" y="109"/>
                    <a:pt x="66" y="99"/>
                  </a:cubicBezTo>
                  <a:cubicBezTo>
                    <a:pt x="62" y="86"/>
                    <a:pt x="68" y="77"/>
                    <a:pt x="71" y="72"/>
                  </a:cubicBezTo>
                  <a:cubicBezTo>
                    <a:pt x="77" y="65"/>
                    <a:pt x="86" y="60"/>
                    <a:pt x="95" y="60"/>
                  </a:cubicBezTo>
                  <a:cubicBezTo>
                    <a:pt x="98" y="60"/>
                    <a:pt x="101" y="61"/>
                    <a:pt x="104" y="61"/>
                  </a:cubicBezTo>
                  <a:cubicBezTo>
                    <a:pt x="114" y="64"/>
                    <a:pt x="122" y="72"/>
                    <a:pt x="125" y="82"/>
                  </a:cubicBezTo>
                  <a:cubicBezTo>
                    <a:pt x="128" y="96"/>
                    <a:pt x="123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41;p37">
              <a:extLst>
                <a:ext uri="{FF2B5EF4-FFF2-40B4-BE49-F238E27FC236}">
                  <a16:creationId xmlns:a16="http://schemas.microsoft.com/office/drawing/2014/main" id="{756B7F92-1216-8802-1447-135AFC52A734}"/>
                </a:ext>
              </a:extLst>
            </p:cNvPr>
            <p:cNvSpPr/>
            <p:nvPr/>
          </p:nvSpPr>
          <p:spPr>
            <a:xfrm>
              <a:off x="7521575" y="2168526"/>
              <a:ext cx="50800" cy="82550"/>
            </a:xfrm>
            <a:custGeom>
              <a:avLst/>
              <a:gdLst/>
              <a:ahLst/>
              <a:cxnLst/>
              <a:rect l="l" t="t" r="r" b="b"/>
              <a:pathLst>
                <a:path w="185" h="303" extrusionOk="0">
                  <a:moveTo>
                    <a:pt x="182" y="67"/>
                  </a:moveTo>
                  <a:cubicBezTo>
                    <a:pt x="174" y="36"/>
                    <a:pt x="149" y="11"/>
                    <a:pt x="118" y="3"/>
                  </a:cubicBezTo>
                  <a:cubicBezTo>
                    <a:pt x="110" y="1"/>
                    <a:pt x="102" y="0"/>
                    <a:pt x="94" y="0"/>
                  </a:cubicBezTo>
                  <a:cubicBezTo>
                    <a:pt x="66" y="0"/>
                    <a:pt x="40" y="13"/>
                    <a:pt x="23" y="35"/>
                  </a:cubicBezTo>
                  <a:cubicBezTo>
                    <a:pt x="6" y="58"/>
                    <a:pt x="0" y="86"/>
                    <a:pt x="7" y="114"/>
                  </a:cubicBezTo>
                  <a:cubicBezTo>
                    <a:pt x="15" y="146"/>
                    <a:pt x="39" y="170"/>
                    <a:pt x="71" y="178"/>
                  </a:cubicBezTo>
                  <a:cubicBezTo>
                    <a:pt x="79" y="180"/>
                    <a:pt x="87" y="181"/>
                    <a:pt x="94" y="181"/>
                  </a:cubicBezTo>
                  <a:cubicBezTo>
                    <a:pt x="105" y="181"/>
                    <a:pt x="115" y="180"/>
                    <a:pt x="125" y="176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5" y="229"/>
                    <a:pt x="111" y="243"/>
                    <a:pt x="94" y="243"/>
                  </a:cubicBezTo>
                  <a:cubicBezTo>
                    <a:pt x="78" y="243"/>
                    <a:pt x="64" y="256"/>
                    <a:pt x="64" y="273"/>
                  </a:cubicBezTo>
                  <a:cubicBezTo>
                    <a:pt x="64" y="289"/>
                    <a:pt x="78" y="303"/>
                    <a:pt x="94" y="303"/>
                  </a:cubicBezTo>
                  <a:cubicBezTo>
                    <a:pt x="144" y="303"/>
                    <a:pt x="185" y="262"/>
                    <a:pt x="185" y="21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1"/>
                    <a:pt x="185" y="90"/>
                    <a:pt x="185" y="90"/>
                  </a:cubicBezTo>
                  <a:cubicBezTo>
                    <a:pt x="185" y="82"/>
                    <a:pt x="184" y="75"/>
                    <a:pt x="182" y="67"/>
                  </a:cubicBezTo>
                  <a:close/>
                  <a:moveTo>
                    <a:pt x="119" y="110"/>
                  </a:moveTo>
                  <a:cubicBezTo>
                    <a:pt x="111" y="119"/>
                    <a:pt x="99" y="124"/>
                    <a:pt x="86" y="120"/>
                  </a:cubicBezTo>
                  <a:cubicBezTo>
                    <a:pt x="76" y="118"/>
                    <a:pt x="68" y="109"/>
                    <a:pt x="65" y="99"/>
                  </a:cubicBezTo>
                  <a:cubicBezTo>
                    <a:pt x="62" y="86"/>
                    <a:pt x="67" y="77"/>
                    <a:pt x="70" y="72"/>
                  </a:cubicBezTo>
                  <a:cubicBezTo>
                    <a:pt x="76" y="65"/>
                    <a:pt x="85" y="60"/>
                    <a:pt x="94" y="60"/>
                  </a:cubicBezTo>
                  <a:cubicBezTo>
                    <a:pt x="97" y="60"/>
                    <a:pt x="100" y="61"/>
                    <a:pt x="103" y="61"/>
                  </a:cubicBezTo>
                  <a:cubicBezTo>
                    <a:pt x="113" y="64"/>
                    <a:pt x="121" y="72"/>
                    <a:pt x="124" y="82"/>
                  </a:cubicBezTo>
                  <a:cubicBezTo>
                    <a:pt x="127" y="96"/>
                    <a:pt x="122" y="105"/>
                    <a:pt x="119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42;p37">
              <a:extLst>
                <a:ext uri="{FF2B5EF4-FFF2-40B4-BE49-F238E27FC236}">
                  <a16:creationId xmlns:a16="http://schemas.microsoft.com/office/drawing/2014/main" id="{18C03A2E-4906-CFB0-10FD-61795F7F8573}"/>
                </a:ext>
              </a:extLst>
            </p:cNvPr>
            <p:cNvSpPr/>
            <p:nvPr/>
          </p:nvSpPr>
          <p:spPr>
            <a:xfrm>
              <a:off x="7334250" y="2155826"/>
              <a:ext cx="52388" cy="61912"/>
            </a:xfrm>
            <a:custGeom>
              <a:avLst/>
              <a:gdLst/>
              <a:ahLst/>
              <a:cxnLst/>
              <a:rect l="l" t="t" r="r" b="b"/>
              <a:pathLst>
                <a:path w="189" h="225" extrusionOk="0">
                  <a:moveTo>
                    <a:pt x="16" y="219"/>
                  </a:moveTo>
                  <a:cubicBezTo>
                    <a:pt x="21" y="223"/>
                    <a:pt x="28" y="225"/>
                    <a:pt x="34" y="225"/>
                  </a:cubicBezTo>
                  <a:cubicBezTo>
                    <a:pt x="43" y="225"/>
                    <a:pt x="52" y="221"/>
                    <a:pt x="58" y="213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79" y="52"/>
                    <a:pt x="179" y="52"/>
                    <a:pt x="179" y="52"/>
                  </a:cubicBezTo>
                  <a:cubicBezTo>
                    <a:pt x="189" y="39"/>
                    <a:pt x="186" y="20"/>
                    <a:pt x="173" y="10"/>
                  </a:cubicBezTo>
                  <a:cubicBezTo>
                    <a:pt x="160" y="0"/>
                    <a:pt x="141" y="3"/>
                    <a:pt x="131" y="16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48" y="3"/>
                    <a:pt x="29" y="0"/>
                    <a:pt x="16" y="10"/>
                  </a:cubicBezTo>
                  <a:cubicBezTo>
                    <a:pt x="3" y="20"/>
                    <a:pt x="0" y="39"/>
                    <a:pt x="10" y="52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10" y="177"/>
                    <a:pt x="10" y="177"/>
                    <a:pt x="10" y="177"/>
                  </a:cubicBezTo>
                  <a:cubicBezTo>
                    <a:pt x="0" y="191"/>
                    <a:pt x="3" y="209"/>
                    <a:pt x="16" y="2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318E104-E60C-0DAF-2500-09C7010E25EC}"/>
              </a:ext>
            </a:extLst>
          </p:cNvPr>
          <p:cNvSpPr txBox="1"/>
          <p:nvPr/>
        </p:nvSpPr>
        <p:spPr>
          <a:xfrm>
            <a:off x="1245793" y="73216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i="0" dirty="0">
                <a:solidFill>
                  <a:srgbClr val="4F80BD"/>
                </a:solidFill>
                <a:effectLst/>
                <a:latin typeface="Cambria" panose="02040503050406030204" pitchFamily="18" charset="0"/>
              </a:rPr>
              <a:t>Exemple 3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8E8DF94-E81C-8336-6E3E-6841290B019A}"/>
                  </a:ext>
                </a:extLst>
              </p:cNvPr>
              <p:cNvSpPr/>
              <p:nvPr/>
            </p:nvSpPr>
            <p:spPr>
              <a:xfrm>
                <a:off x="1662554" y="1362919"/>
                <a:ext cx="5915609" cy="413842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14:m>
                  <m:oMath xmlns:m="http://schemas.openxmlformats.org/officeDocument/2006/math">
                    <m:r>
                      <a:rPr lang="fr-FR" i="1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fr-FR" i="1" smtClean="0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fr-FR" b="1" dirty="0">
                    <a:solidFill>
                      <a:schemeClr val="tx1">
                        <a:lumMod val="50000"/>
                      </a:schemeClr>
                    </a:solidFill>
                  </a:rPr>
                  <a:t> définie par </a:t>
                </a:r>
                <a14:m>
                  <m:oMath xmlns:m="http://schemas.openxmlformats.org/officeDocument/2006/math"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 −</m:t>
                    </m:r>
                    <m:sSup>
                      <m:sSupPr>
                        <m:ctrlPr>
                          <a:rPr lang="en-US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fr-FR" i="1">
                            <a:solidFill>
                              <a:schemeClr val="tx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fr-FR" b="1" dirty="0"/>
                  <a:t>.</a:t>
                </a:r>
                <a:endParaRPr lang="en-US" dirty="0"/>
              </a:p>
              <a:p>
                <a:r>
                  <a:rPr lang="fr-FR" b="1" dirty="0"/>
                  <a:t>.</a:t>
                </a:r>
                <a:endParaRPr lang="en-US" dirty="0"/>
              </a:p>
            </p:txBody>
          </p:sp>
        </mc:Choice>
        <mc:Fallback xmlns=""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8E8DF94-E81C-8336-6E3E-6841290B01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2554" y="1362919"/>
                <a:ext cx="5915609" cy="413842"/>
              </a:xfrm>
              <a:prstGeom prst="roundRect">
                <a:avLst/>
              </a:prstGeom>
              <a:blipFill>
                <a:blip r:embed="rId6"/>
                <a:stretch>
                  <a:fillRect t="-11268" b="-25352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C85CDC54-15EB-2AB5-39F7-5183EF15FE54}"/>
              </a:ext>
            </a:extLst>
          </p:cNvPr>
          <p:cNvSpPr txBox="1"/>
          <p:nvPr/>
        </p:nvSpPr>
        <p:spPr>
          <a:xfrm>
            <a:off x="1744287" y="1032919"/>
            <a:ext cx="60006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dirty="0"/>
              <a:t>On va montrer l’existence des extrema globaux dans l’application :</a:t>
            </a:r>
            <a:endParaRPr lang="en-US" sz="1400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555DF6A1-5131-FC0C-409B-058D5B7BECD9}"/>
              </a:ext>
            </a:extLst>
          </p:cNvPr>
          <p:cNvSpPr/>
          <p:nvPr/>
        </p:nvSpPr>
        <p:spPr>
          <a:xfrm>
            <a:off x="1499907" y="1865418"/>
            <a:ext cx="442673" cy="950967"/>
          </a:xfrm>
          <a:prstGeom prst="leftBrace">
            <a:avLst>
              <a:gd name="adj1" fmla="val 8333"/>
              <a:gd name="adj2" fmla="val 47385"/>
            </a:avLst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9C402606-F891-C57C-ADC1-C10D00F92007}"/>
                  </a:ext>
                </a:extLst>
              </p:cNvPr>
              <p:cNvSpPr/>
              <p:nvPr/>
            </p:nvSpPr>
            <p:spPr>
              <a:xfrm>
                <a:off x="2032648" y="3103366"/>
                <a:ext cx="5423942" cy="618893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fr-FR" b="1" dirty="0">
                    <a:solidFill>
                      <a:schemeClr val="tx1">
                        <a:lumMod val="5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Alors  </a:t>
                </a:r>
                <a14:m>
                  <m:oMath xmlns:m="http://schemas.openxmlformats.org/officeDocument/2006/math"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fr-FR" i="1">
                        <a:solidFill>
                          <a:schemeClr val="tx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b="1" dirty="0">
                    <a:solidFill>
                      <a:schemeClr val="tx1">
                        <a:lumMod val="5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n’est pas coercive, donc il n'admet qu'un minimum global.</a:t>
                </a:r>
                <a:endParaRPr lang="en-US" dirty="0">
                  <a:solidFill>
                    <a:schemeClr val="tx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r>
                  <a:rPr lang="fr-FR" dirty="0">
                    <a:solidFill>
                      <a:schemeClr val="tx1">
                        <a:lumMod val="50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 </a:t>
                </a:r>
                <a:endParaRPr lang="en-US" dirty="0">
                  <a:solidFill>
                    <a:schemeClr val="tx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9C402606-F891-C57C-ADC1-C10D00F920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2648" y="3103366"/>
                <a:ext cx="5423942" cy="618893"/>
              </a:xfrm>
              <a:prstGeom prst="roundRect">
                <a:avLst/>
              </a:prstGeom>
              <a:blipFill>
                <a:blip r:embed="rId7"/>
                <a:stretch>
                  <a:fillRect t="-9434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9206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20" grpId="0" animBg="1"/>
      <p:bldP spid="21" grpId="0" animBg="1"/>
    </p:bldLst>
  </p:timing>
</p:sld>
</file>

<file path=ppt/theme/theme1.xml><?xml version="1.0" encoding="utf-8"?>
<a:theme xmlns:a="http://schemas.openxmlformats.org/drawingml/2006/main" name="Calculus: Differentiation - Math - 11th grade by Slidesgo">
  <a:themeElements>
    <a:clrScheme name="Simple Light">
      <a:dk1>
        <a:srgbClr val="333333"/>
      </a:dk1>
      <a:lt1>
        <a:srgbClr val="F8F8F8"/>
      </a:lt1>
      <a:dk2>
        <a:srgbClr val="999999"/>
      </a:dk2>
      <a:lt2>
        <a:srgbClr val="BEC2F2"/>
      </a:lt2>
      <a:accent1>
        <a:srgbClr val="F6F3D8"/>
      </a:accent1>
      <a:accent2>
        <a:srgbClr val="6666B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653</Words>
  <Application>Microsoft Office PowerPoint</Application>
  <PresentationFormat>On-screen Show (16:9)</PresentationFormat>
  <Paragraphs>92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Lato</vt:lpstr>
      <vt:lpstr>Symbol</vt:lpstr>
      <vt:lpstr>Archivo</vt:lpstr>
      <vt:lpstr>Calibri</vt:lpstr>
      <vt:lpstr>Segoe UI</vt:lpstr>
      <vt:lpstr>Anaheim</vt:lpstr>
      <vt:lpstr>Asap</vt:lpstr>
      <vt:lpstr>Arial</vt:lpstr>
      <vt:lpstr>Cambria Math</vt:lpstr>
      <vt:lpstr>Cambria</vt:lpstr>
      <vt:lpstr>Calculus: Differentiation - Math - 11th grade by Slidesgo</vt:lpstr>
      <vt:lpstr>Conditions suffisantes d’existence d’exterma</vt:lpstr>
      <vt:lpstr>Plan:</vt:lpstr>
      <vt:lpstr>Introduction</vt:lpstr>
      <vt:lpstr>Domaine compact</vt:lpstr>
      <vt:lpstr>Existence d’extrema sur un domaine compact</vt:lpstr>
      <vt:lpstr>Application coercives </vt:lpstr>
      <vt:lpstr>Exemples</vt:lpstr>
      <vt:lpstr>Exemples</vt:lpstr>
      <vt:lpstr>Exemples</vt:lpstr>
      <vt:lpstr>Conclusion</vt:lpstr>
      <vt:lpstr>Merci pour votre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Conditions suffisantes d’existence d’exterma</dc:title>
  <cp:lastModifiedBy>212615499748</cp:lastModifiedBy>
  <cp:revision>3</cp:revision>
  <dcterms:modified xsi:type="dcterms:W3CDTF">2024-01-07T20:44:08Z</dcterms:modified>
</cp:coreProperties>
</file>